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14_5B9980B3.xml" ContentType="application/vnd.ms-powerpoint.comment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8"/>
  </p:notesMasterIdLst>
  <p:sldIdLst>
    <p:sldId id="256" r:id="rId5"/>
    <p:sldId id="261" r:id="rId6"/>
    <p:sldId id="312" r:id="rId7"/>
    <p:sldId id="272" r:id="rId8"/>
    <p:sldId id="268" r:id="rId9"/>
    <p:sldId id="315" r:id="rId10"/>
    <p:sldId id="325" r:id="rId11"/>
    <p:sldId id="322" r:id="rId12"/>
    <p:sldId id="321" r:id="rId13"/>
    <p:sldId id="319" r:id="rId14"/>
    <p:sldId id="320" r:id="rId15"/>
    <p:sldId id="257" r:id="rId16"/>
    <p:sldId id="316" r:id="rId17"/>
    <p:sldId id="323" r:id="rId18"/>
    <p:sldId id="329" r:id="rId19"/>
    <p:sldId id="318" r:id="rId20"/>
    <p:sldId id="326" r:id="rId21"/>
    <p:sldId id="274" r:id="rId22"/>
    <p:sldId id="277" r:id="rId23"/>
    <p:sldId id="324" r:id="rId24"/>
    <p:sldId id="330" r:id="rId25"/>
    <p:sldId id="276" r:id="rId26"/>
    <p:sldId id="317" r:id="rId27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9"/>
      <p:italic r:id="rId30"/>
    </p:embeddedFont>
    <p:embeddedFont>
      <p:font typeface="Bitter" pitchFamily="2" charset="77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Source Sans Pro Light" panose="020F03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904" userDrawn="1">
          <p15:clr>
            <a:srgbClr val="A4A3A4"/>
          </p15:clr>
        </p15:guide>
        <p15:guide id="3" pos="288">
          <p15:clr>
            <a:srgbClr val="9AA0A6"/>
          </p15:clr>
        </p15:guide>
        <p15:guide id="4" pos="5016" userDrawn="1">
          <p15:clr>
            <a:srgbClr val="9AA0A6"/>
          </p15:clr>
        </p15:guide>
        <p15:guide id="5" orient="horz" pos="144">
          <p15:clr>
            <a:srgbClr val="9AA0A6"/>
          </p15:clr>
        </p15:guide>
        <p15:guide id="6" orient="horz" pos="3117">
          <p15:clr>
            <a:srgbClr val="9AA0A6"/>
          </p15:clr>
        </p15:guide>
        <p15:guide id="7" pos="1907">
          <p15:clr>
            <a:srgbClr val="9AA0A6"/>
          </p15:clr>
        </p15:guide>
        <p15:guide id="8" pos="3816">
          <p15:clr>
            <a:srgbClr val="9AA0A6"/>
          </p15:clr>
        </p15:guide>
        <p15:guide id="9" orient="horz" pos="631">
          <p15:clr>
            <a:srgbClr val="9AA0A6"/>
          </p15:clr>
        </p15:guide>
        <p15:guide id="10" pos="3950">
          <p15:clr>
            <a:srgbClr val="9AA0A6"/>
          </p15:clr>
        </p15:guide>
        <p15:guide id="11" pos="3672" userDrawn="1">
          <p15:clr>
            <a:srgbClr val="9AA0A6"/>
          </p15:clr>
        </p15:guide>
        <p15:guide id="12" orient="horz" pos="1035">
          <p15:clr>
            <a:srgbClr val="9AA0A6"/>
          </p15:clr>
        </p15:guide>
        <p15:guide id="13" orient="horz" pos="521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A2AB0A-DC77-C69D-05E4-AEAC01A78E8A}" name="Moulvi, Tasmia (Aptive Resources)" initials="MR" userId="S::845054@bah.com::0afb38ca-9db9-4dca-a320-91c027957a35" providerId="AD"/>
  <p188:author id="{9D1A3561-1DB4-DFC5-DDD0-BD9E10BD1DCC}" name="Kim, Daniel [USA]" initials="KD[" userId="S::605768@bah.com::08a04ef0-29a1-4a87-a201-abfeba8aaf33" providerId="AD"/>
  <p188:author id="{AC9DB4C7-9470-544C-51FD-B0E75F4A147D}" name="Onesty, Patrick [USA]" initials="OP[" userId="S::578423@bah.com::bcc1445a-5505-4bc6-b642-28d3fdfe9d7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311BB-3454-8C45-98FE-6D81F36C2A95}" v="71" dt="2022-03-28T17:34:04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/>
    <p:restoredTop sz="94675"/>
  </p:normalViewPr>
  <p:slideViewPr>
    <p:cSldViewPr snapToGrid="0">
      <p:cViewPr>
        <p:scale>
          <a:sx n="150" d="100"/>
          <a:sy n="150" d="100"/>
        </p:scale>
        <p:origin x="1352" y="848"/>
      </p:cViewPr>
      <p:guideLst>
        <p:guide orient="horz" pos="1596"/>
        <p:guide pos="2904"/>
        <p:guide pos="288"/>
        <p:guide pos="5016"/>
        <p:guide orient="horz" pos="144"/>
        <p:guide orient="horz" pos="3117"/>
        <p:guide pos="1907"/>
        <p:guide pos="3816"/>
        <p:guide orient="horz" pos="631"/>
        <p:guide pos="3950"/>
        <p:guide pos="3672"/>
        <p:guide orient="horz" pos="1035"/>
        <p:guide orient="horz" pos="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Daniel [USA]" userId="08a04ef0-29a1-4a87-a201-abfeba8aaf33" providerId="ADAL" clId="{074311BB-3454-8C45-98FE-6D81F36C2A95}"/>
    <pc:docChg chg="undo redo custSel addSld delSld modSld sldOrd">
      <pc:chgData name="Kim, Daniel [USA]" userId="08a04ef0-29a1-4a87-a201-abfeba8aaf33" providerId="ADAL" clId="{074311BB-3454-8C45-98FE-6D81F36C2A95}" dt="2022-03-28T17:34:04.040" v="3106"/>
      <pc:docMkLst>
        <pc:docMk/>
      </pc:docMkLst>
      <pc:sldChg chg="modSp mod">
        <pc:chgData name="Kim, Daniel [USA]" userId="08a04ef0-29a1-4a87-a201-abfeba8aaf33" providerId="ADAL" clId="{074311BB-3454-8C45-98FE-6D81F36C2A95}" dt="2022-03-24T13:47:29.990" v="139" actId="20577"/>
        <pc:sldMkLst>
          <pc:docMk/>
          <pc:sldMk cId="0" sldId="256"/>
        </pc:sldMkLst>
        <pc:spChg chg="mod">
          <ac:chgData name="Kim, Daniel [USA]" userId="08a04ef0-29a1-4a87-a201-abfeba8aaf33" providerId="ADAL" clId="{074311BB-3454-8C45-98FE-6D81F36C2A95}" dt="2022-03-24T13:47:29.990" v="139" actId="20577"/>
          <ac:spMkLst>
            <pc:docMk/>
            <pc:sldMk cId="0" sldId="256"/>
            <ac:spMk id="139" creationId="{00000000-0000-0000-0000-000000000000}"/>
          </ac:spMkLst>
        </pc:spChg>
      </pc:sldChg>
      <pc:sldChg chg="addSp delSp modSp add mod">
        <pc:chgData name="Kim, Daniel [USA]" userId="08a04ef0-29a1-4a87-a201-abfeba8aaf33" providerId="ADAL" clId="{074311BB-3454-8C45-98FE-6D81F36C2A95}" dt="2022-03-28T17:25:23.197" v="2741" actId="1076"/>
        <pc:sldMkLst>
          <pc:docMk/>
          <pc:sldMk cId="0" sldId="257"/>
        </pc:sldMkLst>
        <pc:spChg chg="add del mod">
          <ac:chgData name="Kim, Daniel [USA]" userId="08a04ef0-29a1-4a87-a201-abfeba8aaf33" providerId="ADAL" clId="{074311BB-3454-8C45-98FE-6D81F36C2A95}" dt="2022-03-28T17:25:08.420" v="2738"/>
          <ac:spMkLst>
            <pc:docMk/>
            <pc:sldMk cId="0" sldId="257"/>
            <ac:spMk id="2" creationId="{F4600145-FD10-0E41-989F-4426D6C0C3DF}"/>
          </ac:spMkLst>
        </pc:spChg>
        <pc:spChg chg="add mod">
          <ac:chgData name="Kim, Daniel [USA]" userId="08a04ef0-29a1-4a87-a201-abfeba8aaf33" providerId="ADAL" clId="{074311BB-3454-8C45-98FE-6D81F36C2A95}" dt="2022-03-28T17:25:23.197" v="2741" actId="1076"/>
          <ac:spMkLst>
            <pc:docMk/>
            <pc:sldMk cId="0" sldId="257"/>
            <ac:spMk id="3" creationId="{C28BBE5C-BAF5-4A4C-B53D-59F2898A9268}"/>
          </ac:spMkLst>
        </pc:spChg>
        <pc:spChg chg="mod">
          <ac:chgData name="Kim, Daniel [USA]" userId="08a04ef0-29a1-4a87-a201-abfeba8aaf33" providerId="ADAL" clId="{074311BB-3454-8C45-98FE-6D81F36C2A95}" dt="2022-03-25T16:41:06.849" v="185" actId="27636"/>
          <ac:spMkLst>
            <pc:docMk/>
            <pc:sldMk cId="0" sldId="257"/>
            <ac:spMk id="71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7:24:10.619" v="2706" actId="1035"/>
          <ac:spMkLst>
            <pc:docMk/>
            <pc:sldMk cId="0" sldId="257"/>
            <ac:spMk id="74" creationId="{00000000-0000-0000-0000-000000000000}"/>
          </ac:spMkLst>
        </pc:spChg>
        <pc:picChg chg="mod">
          <ac:chgData name="Kim, Daniel [USA]" userId="08a04ef0-29a1-4a87-a201-abfeba8aaf33" providerId="ADAL" clId="{074311BB-3454-8C45-98FE-6D81F36C2A95}" dt="2022-03-28T17:24:10.619" v="2706" actId="1035"/>
          <ac:picMkLst>
            <pc:docMk/>
            <pc:sldMk cId="0" sldId="257"/>
            <ac:picMk id="72" creationId="{00000000-0000-0000-0000-000000000000}"/>
          </ac:picMkLst>
        </pc:picChg>
        <pc:cxnChg chg="mod">
          <ac:chgData name="Kim, Daniel [USA]" userId="08a04ef0-29a1-4a87-a201-abfeba8aaf33" providerId="ADAL" clId="{074311BB-3454-8C45-98FE-6D81F36C2A95}" dt="2022-03-28T17:24:10.619" v="2706" actId="1035"/>
          <ac:cxnSpMkLst>
            <pc:docMk/>
            <pc:sldMk cId="0" sldId="257"/>
            <ac:cxnSpMk id="73" creationId="{00000000-0000-0000-0000-000000000000}"/>
          </ac:cxnSpMkLst>
        </pc:cxnChg>
      </pc:sldChg>
      <pc:sldChg chg="modSp mod ord">
        <pc:chgData name="Kim, Daniel [USA]" userId="08a04ef0-29a1-4a87-a201-abfeba8aaf33" providerId="ADAL" clId="{074311BB-3454-8C45-98FE-6D81F36C2A95}" dt="2022-03-28T17:09:06.824" v="2363" actId="20578"/>
        <pc:sldMkLst>
          <pc:docMk/>
          <pc:sldMk cId="4146230945" sldId="268"/>
        </pc:sldMkLst>
        <pc:spChg chg="mod">
          <ac:chgData name="Kim, Daniel [USA]" userId="08a04ef0-29a1-4a87-a201-abfeba8aaf33" providerId="ADAL" clId="{074311BB-3454-8C45-98FE-6D81F36C2A95}" dt="2022-03-24T13:18:04.534" v="16" actId="313"/>
          <ac:spMkLst>
            <pc:docMk/>
            <pc:sldMk cId="4146230945" sldId="268"/>
            <ac:spMk id="5" creationId="{54FAB0B9-EFEA-D24C-97AC-E360ECAA3661}"/>
          </ac:spMkLst>
        </pc:spChg>
        <pc:spChg chg="mod">
          <ac:chgData name="Kim, Daniel [USA]" userId="08a04ef0-29a1-4a87-a201-abfeba8aaf33" providerId="ADAL" clId="{074311BB-3454-8C45-98FE-6D81F36C2A95}" dt="2022-03-24T13:16:29.273" v="7" actId="313"/>
          <ac:spMkLst>
            <pc:docMk/>
            <pc:sldMk cId="4146230945" sldId="268"/>
            <ac:spMk id="246" creationId="{00000000-0000-0000-0000-000000000000}"/>
          </ac:spMkLst>
        </pc:spChg>
        <pc:picChg chg="mod">
          <ac:chgData name="Kim, Daniel [USA]" userId="08a04ef0-29a1-4a87-a201-abfeba8aaf33" providerId="ADAL" clId="{074311BB-3454-8C45-98FE-6D81F36C2A95}" dt="2022-03-25T20:09:53.380" v="435" actId="1076"/>
          <ac:picMkLst>
            <pc:docMk/>
            <pc:sldMk cId="4146230945" sldId="268"/>
            <ac:picMk id="6" creationId="{DAB51A57-8DF2-4049-A8ED-5B418D8B7930}"/>
          </ac:picMkLst>
        </pc:picChg>
      </pc:sldChg>
      <pc:sldChg chg="addSp modSp mod ord modCm">
        <pc:chgData name="Kim, Daniel [USA]" userId="08a04ef0-29a1-4a87-a201-abfeba8aaf33" providerId="ADAL" clId="{074311BB-3454-8C45-98FE-6D81F36C2A95}" dt="2022-03-25T20:07:00.767" v="319" actId="20578"/>
        <pc:sldMkLst>
          <pc:docMk/>
          <pc:sldMk cId="1536786611" sldId="276"/>
        </pc:sldMkLst>
        <pc:spChg chg="add mod">
          <ac:chgData name="Kim, Daniel [USA]" userId="08a04ef0-29a1-4a87-a201-abfeba8aaf33" providerId="ADAL" clId="{074311BB-3454-8C45-98FE-6D81F36C2A95}" dt="2022-03-25T20:06:56.678" v="317"/>
          <ac:spMkLst>
            <pc:docMk/>
            <pc:sldMk cId="1536786611" sldId="276"/>
            <ac:spMk id="6" creationId="{6343919D-DC7F-5246-BF02-7CE9CD355D69}"/>
          </ac:spMkLst>
        </pc:spChg>
        <pc:spChg chg="mod">
          <ac:chgData name="Kim, Daniel [USA]" userId="08a04ef0-29a1-4a87-a201-abfeba8aaf33" providerId="ADAL" clId="{074311BB-3454-8C45-98FE-6D81F36C2A95}" dt="2022-03-25T20:06:52.626" v="315" actId="21"/>
          <ac:spMkLst>
            <pc:docMk/>
            <pc:sldMk cId="1536786611" sldId="276"/>
            <ac:spMk id="247" creationId="{00000000-0000-0000-0000-000000000000}"/>
          </ac:spMkLst>
        </pc:spChg>
      </pc:sldChg>
      <pc:sldChg chg="modSp mod delCm modCm">
        <pc:chgData name="Kim, Daniel [USA]" userId="08a04ef0-29a1-4a87-a201-abfeba8aaf33" providerId="ADAL" clId="{074311BB-3454-8C45-98FE-6D81F36C2A95}" dt="2022-03-25T20:07:35.010" v="335" actId="20577"/>
        <pc:sldMkLst>
          <pc:docMk/>
          <pc:sldMk cId="420867433" sldId="277"/>
        </pc:sldMkLst>
        <pc:spChg chg="mod">
          <ac:chgData name="Kim, Daniel [USA]" userId="08a04ef0-29a1-4a87-a201-abfeba8aaf33" providerId="ADAL" clId="{074311BB-3454-8C45-98FE-6D81F36C2A95}" dt="2022-03-25T20:07:35.010" v="335" actId="20577"/>
          <ac:spMkLst>
            <pc:docMk/>
            <pc:sldMk cId="420867433" sldId="277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5T20:07:27.606" v="325" actId="13926"/>
          <ac:spMkLst>
            <pc:docMk/>
            <pc:sldMk cId="420867433" sldId="277"/>
            <ac:spMk id="247" creationId="{00000000-0000-0000-0000-000000000000}"/>
          </ac:spMkLst>
        </pc:spChg>
      </pc:sldChg>
      <pc:sldChg chg="modSp mod delCm">
        <pc:chgData name="Kim, Daniel [USA]" userId="08a04ef0-29a1-4a87-a201-abfeba8aaf33" providerId="ADAL" clId="{074311BB-3454-8C45-98FE-6D81F36C2A95}" dt="2022-03-28T17:34:04.040" v="3106"/>
        <pc:sldMkLst>
          <pc:docMk/>
          <pc:sldMk cId="1722864411" sldId="312"/>
        </pc:sldMkLst>
        <pc:spChg chg="mod">
          <ac:chgData name="Kim, Daniel [USA]" userId="08a04ef0-29a1-4a87-a201-abfeba8aaf33" providerId="ADAL" clId="{074311BB-3454-8C45-98FE-6D81F36C2A95}" dt="2022-03-28T17:34:04.040" v="3106"/>
          <ac:spMkLst>
            <pc:docMk/>
            <pc:sldMk cId="1722864411" sldId="312"/>
            <ac:spMk id="239" creationId="{00000000-0000-0000-0000-000000000000}"/>
          </ac:spMkLst>
        </pc:spChg>
      </pc:sldChg>
      <pc:sldChg chg="addSp delSp modSp mod ord">
        <pc:chgData name="Kim, Daniel [USA]" userId="08a04ef0-29a1-4a87-a201-abfeba8aaf33" providerId="ADAL" clId="{074311BB-3454-8C45-98FE-6D81F36C2A95}" dt="2022-03-28T17:09:12.291" v="2364" actId="20578"/>
        <pc:sldMkLst>
          <pc:docMk/>
          <pc:sldMk cId="3320755274" sldId="315"/>
        </pc:sldMkLst>
        <pc:spChg chg="mod">
          <ac:chgData name="Kim, Daniel [USA]" userId="08a04ef0-29a1-4a87-a201-abfeba8aaf33" providerId="ADAL" clId="{074311BB-3454-8C45-98FE-6D81F36C2A95}" dt="2022-03-24T13:17:57.794" v="11" actId="313"/>
          <ac:spMkLst>
            <pc:docMk/>
            <pc:sldMk cId="3320755274" sldId="315"/>
            <ac:spMk id="2" creationId="{FF8CFB21-44AE-4A4F-BD81-1F360C3E3887}"/>
          </ac:spMkLst>
        </pc:spChg>
        <pc:spChg chg="del">
          <ac:chgData name="Kim, Daniel [USA]" userId="08a04ef0-29a1-4a87-a201-abfeba8aaf33" providerId="ADAL" clId="{074311BB-3454-8C45-98FE-6D81F36C2A95}" dt="2022-03-25T16:35:54.808" v="140" actId="478"/>
          <ac:spMkLst>
            <pc:docMk/>
            <pc:sldMk cId="3320755274" sldId="315"/>
            <ac:spMk id="3" creationId="{C849F62B-1D50-2441-9E85-A0A384CE52A4}"/>
          </ac:spMkLst>
        </pc:spChg>
        <pc:spChg chg="del">
          <ac:chgData name="Kim, Daniel [USA]" userId="08a04ef0-29a1-4a87-a201-abfeba8aaf33" providerId="ADAL" clId="{074311BB-3454-8C45-98FE-6D81F36C2A95}" dt="2022-03-25T16:35:54.808" v="140" actId="478"/>
          <ac:spMkLst>
            <pc:docMk/>
            <pc:sldMk cId="3320755274" sldId="315"/>
            <ac:spMk id="5" creationId="{390A8644-6B8F-0647-98A9-D330416AC80E}"/>
          </ac:spMkLst>
        </pc:spChg>
        <pc:spChg chg="add mod">
          <ac:chgData name="Kim, Daniel [USA]" userId="08a04ef0-29a1-4a87-a201-abfeba8aaf33" providerId="ADAL" clId="{074311BB-3454-8C45-98FE-6D81F36C2A95}" dt="2022-03-25T16:49:59.589" v="232" actId="1076"/>
          <ac:spMkLst>
            <pc:docMk/>
            <pc:sldMk cId="3320755274" sldId="315"/>
            <ac:spMk id="6" creationId="{76AA8159-91DE-B942-AD03-9B47EC393887}"/>
          </ac:spMkLst>
        </pc:spChg>
        <pc:picChg chg="add mod">
          <ac:chgData name="Kim, Daniel [USA]" userId="08a04ef0-29a1-4a87-a201-abfeba8aaf33" providerId="ADAL" clId="{074311BB-3454-8C45-98FE-6D81F36C2A95}" dt="2022-03-25T16:49:52.580" v="229" actId="1076"/>
          <ac:picMkLst>
            <pc:docMk/>
            <pc:sldMk cId="3320755274" sldId="315"/>
            <ac:picMk id="4" creationId="{430B4D33-D090-1943-BC00-AADB396AEA69}"/>
          </ac:picMkLst>
        </pc:picChg>
      </pc:sldChg>
      <pc:sldChg chg="ord">
        <pc:chgData name="Kim, Daniel [USA]" userId="08a04ef0-29a1-4a87-a201-abfeba8aaf33" providerId="ADAL" clId="{074311BB-3454-8C45-98FE-6D81F36C2A95}" dt="2022-03-25T16:46:13.090" v="205" actId="20578"/>
        <pc:sldMkLst>
          <pc:docMk/>
          <pc:sldMk cId="2365367108" sldId="317"/>
        </pc:sldMkLst>
      </pc:sldChg>
      <pc:sldChg chg="addSp delSp modSp mod ord">
        <pc:chgData name="Kim, Daniel [USA]" userId="08a04ef0-29a1-4a87-a201-abfeba8aaf33" providerId="ADAL" clId="{074311BB-3454-8C45-98FE-6D81F36C2A95}" dt="2022-03-28T17:26:03.572" v="2743" actId="20578"/>
        <pc:sldMkLst>
          <pc:docMk/>
          <pc:sldMk cId="3313725085" sldId="318"/>
        </pc:sldMkLst>
        <pc:spChg chg="mod">
          <ac:chgData name="Kim, Daniel [USA]" userId="08a04ef0-29a1-4a87-a201-abfeba8aaf33" providerId="ADAL" clId="{074311BB-3454-8C45-98FE-6D81F36C2A95}" dt="2022-03-28T16:13:47.870" v="1407" actId="1076"/>
          <ac:spMkLst>
            <pc:docMk/>
            <pc:sldMk cId="3313725085" sldId="318"/>
            <ac:spMk id="7" creationId="{32C4222A-A746-B843-AE57-3566CB9E2A99}"/>
          </ac:spMkLst>
        </pc:spChg>
        <pc:spChg chg="del">
          <ac:chgData name="Kim, Daniel [USA]" userId="08a04ef0-29a1-4a87-a201-abfeba8aaf33" providerId="ADAL" clId="{074311BB-3454-8C45-98FE-6D81F36C2A95}" dt="2022-03-28T16:46:46.921" v="2340" actId="478"/>
          <ac:spMkLst>
            <pc:docMk/>
            <pc:sldMk cId="3313725085" sldId="318"/>
            <ac:spMk id="9" creationId="{48455808-E37E-8647-8CA5-2966DEB1C271}"/>
          </ac:spMkLst>
        </pc:spChg>
        <pc:spChg chg="mod">
          <ac:chgData name="Kim, Daniel [USA]" userId="08a04ef0-29a1-4a87-a201-abfeba8aaf33" providerId="ADAL" clId="{074311BB-3454-8C45-98FE-6D81F36C2A95}" dt="2022-03-25T20:09:27.750" v="430" actId="13926"/>
          <ac:spMkLst>
            <pc:docMk/>
            <pc:sldMk cId="3313725085" sldId="318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6:13:49.860" v="1408" actId="13926"/>
          <ac:spMkLst>
            <pc:docMk/>
            <pc:sldMk cId="3313725085" sldId="318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8T16:47:43.272" v="2352" actId="1076"/>
          <ac:picMkLst>
            <pc:docMk/>
            <pc:sldMk cId="3313725085" sldId="318"/>
            <ac:picMk id="8" creationId="{F512EECA-5977-1543-ADF9-341C997B7410}"/>
          </ac:picMkLst>
        </pc:picChg>
      </pc:sldChg>
      <pc:sldChg chg="addSp delSp modSp mod">
        <pc:chgData name="Kim, Daniel [USA]" userId="08a04ef0-29a1-4a87-a201-abfeba8aaf33" providerId="ADAL" clId="{074311BB-3454-8C45-98FE-6D81F36C2A95}" dt="2022-03-28T17:24:16.261" v="2709" actId="21"/>
        <pc:sldMkLst>
          <pc:docMk/>
          <pc:sldMk cId="4262214423" sldId="320"/>
        </pc:sldMkLst>
        <pc:spChg chg="add del mod">
          <ac:chgData name="Kim, Daniel [USA]" userId="08a04ef0-29a1-4a87-a201-abfeba8aaf33" providerId="ADAL" clId="{074311BB-3454-8C45-98FE-6D81F36C2A95}" dt="2022-03-25T16:54:32.321" v="247"/>
          <ac:spMkLst>
            <pc:docMk/>
            <pc:sldMk cId="4262214423" sldId="320"/>
            <ac:spMk id="2" creationId="{B23A963F-55E8-E943-BB98-C262F8FB9A13}"/>
          </ac:spMkLst>
        </pc:spChg>
        <pc:spChg chg="del">
          <ac:chgData name="Kim, Daniel [USA]" userId="08a04ef0-29a1-4a87-a201-abfeba8aaf33" providerId="ADAL" clId="{074311BB-3454-8C45-98FE-6D81F36C2A95}" dt="2022-03-25T16:40:15.740" v="165" actId="478"/>
          <ac:spMkLst>
            <pc:docMk/>
            <pc:sldMk cId="4262214423" sldId="320"/>
            <ac:spMk id="5" creationId="{54FAB0B9-EFEA-D24C-97AC-E360ECAA3661}"/>
          </ac:spMkLst>
        </pc:spChg>
        <pc:spChg chg="add mod">
          <ac:chgData name="Kim, Daniel [USA]" userId="08a04ef0-29a1-4a87-a201-abfeba8aaf33" providerId="ADAL" clId="{074311BB-3454-8C45-98FE-6D81F36C2A95}" dt="2022-03-25T16:40:16.464" v="166"/>
          <ac:spMkLst>
            <pc:docMk/>
            <pc:sldMk cId="4262214423" sldId="320"/>
            <ac:spMk id="6" creationId="{AE089F18-81D4-0244-84AB-2A080D722707}"/>
          </ac:spMkLst>
        </pc:spChg>
        <pc:spChg chg="add mod">
          <ac:chgData name="Kim, Daniel [USA]" userId="08a04ef0-29a1-4a87-a201-abfeba8aaf33" providerId="ADAL" clId="{074311BB-3454-8C45-98FE-6D81F36C2A95}" dt="2022-03-25T16:54:34.996" v="248" actId="2711"/>
          <ac:spMkLst>
            <pc:docMk/>
            <pc:sldMk cId="4262214423" sldId="320"/>
            <ac:spMk id="7" creationId="{BA6F032A-977E-5C48-B899-0DB5B9F174CA}"/>
          </ac:spMkLst>
        </pc:spChg>
        <pc:spChg chg="add mod">
          <ac:chgData name="Kim, Daniel [USA]" userId="08a04ef0-29a1-4a87-a201-abfeba8aaf33" providerId="ADAL" clId="{074311BB-3454-8C45-98FE-6D81F36C2A95}" dt="2022-03-28T17:24:16.261" v="2709" actId="21"/>
          <ac:spMkLst>
            <pc:docMk/>
            <pc:sldMk cId="4262214423" sldId="320"/>
            <ac:spMk id="8" creationId="{1561329E-F7DE-0342-83C7-8AB85B592E4C}"/>
          </ac:spMkLst>
        </pc:spChg>
        <pc:spChg chg="mod">
          <ac:chgData name="Kim, Daniel [USA]" userId="08a04ef0-29a1-4a87-a201-abfeba8aaf33" providerId="ADAL" clId="{074311BB-3454-8C45-98FE-6D81F36C2A95}" dt="2022-03-25T16:40:39.888" v="170" actId="13926"/>
          <ac:spMkLst>
            <pc:docMk/>
            <pc:sldMk cId="4262214423" sldId="320"/>
            <ac:spMk id="245" creationId="{00000000-0000-0000-0000-000000000000}"/>
          </ac:spMkLst>
        </pc:spChg>
        <pc:spChg chg="del">
          <ac:chgData name="Kim, Daniel [USA]" userId="08a04ef0-29a1-4a87-a201-abfeba8aaf33" providerId="ADAL" clId="{074311BB-3454-8C45-98FE-6D81F36C2A95}" dt="2022-03-25T16:40:15.740" v="165" actId="478"/>
          <ac:spMkLst>
            <pc:docMk/>
            <pc:sldMk cId="4262214423" sldId="320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5T16:40:25.227" v="167"/>
          <ac:picMkLst>
            <pc:docMk/>
            <pc:sldMk cId="4262214423" sldId="320"/>
            <ac:picMk id="9" creationId="{4924845F-079A-CF4A-ABBD-F1238A5C9EB2}"/>
          </ac:picMkLst>
        </pc:picChg>
      </pc:sldChg>
      <pc:sldChg chg="addSp delSp modSp mod">
        <pc:chgData name="Kim, Daniel [USA]" userId="08a04ef0-29a1-4a87-a201-abfeba8aaf33" providerId="ADAL" clId="{074311BB-3454-8C45-98FE-6D81F36C2A95}" dt="2022-03-28T17:33:53.887" v="3104"/>
        <pc:sldMkLst>
          <pc:docMk/>
          <pc:sldMk cId="62847197" sldId="321"/>
        </pc:sldMkLst>
        <pc:spChg chg="mod">
          <ac:chgData name="Kim, Daniel [USA]" userId="08a04ef0-29a1-4a87-a201-abfeba8aaf33" providerId="ADAL" clId="{074311BB-3454-8C45-98FE-6D81F36C2A95}" dt="2022-03-25T20:26:41.476" v="666" actId="1076"/>
          <ac:spMkLst>
            <pc:docMk/>
            <pc:sldMk cId="62847197" sldId="321"/>
            <ac:spMk id="2" creationId="{FF8CFB21-44AE-4A4F-BD81-1F360C3E3887}"/>
          </ac:spMkLst>
        </pc:spChg>
        <pc:spChg chg="del">
          <ac:chgData name="Kim, Daniel [USA]" userId="08a04ef0-29a1-4a87-a201-abfeba8aaf33" providerId="ADAL" clId="{074311BB-3454-8C45-98FE-6D81F36C2A95}" dt="2022-03-25T16:38:15.253" v="148" actId="478"/>
          <ac:spMkLst>
            <pc:docMk/>
            <pc:sldMk cId="62847197" sldId="321"/>
            <ac:spMk id="3" creationId="{C849F62B-1D50-2441-9E85-A0A384CE52A4}"/>
          </ac:spMkLst>
        </pc:spChg>
        <pc:spChg chg="del">
          <ac:chgData name="Kim, Daniel [USA]" userId="08a04ef0-29a1-4a87-a201-abfeba8aaf33" providerId="ADAL" clId="{074311BB-3454-8C45-98FE-6D81F36C2A95}" dt="2022-03-25T16:38:15.253" v="148" actId="478"/>
          <ac:spMkLst>
            <pc:docMk/>
            <pc:sldMk cId="62847197" sldId="321"/>
            <ac:spMk id="5" creationId="{390A8644-6B8F-0647-98A9-D330416AC80E}"/>
          </ac:spMkLst>
        </pc:spChg>
        <pc:spChg chg="add mod">
          <ac:chgData name="Kim, Daniel [USA]" userId="08a04ef0-29a1-4a87-a201-abfeba8aaf33" providerId="ADAL" clId="{074311BB-3454-8C45-98FE-6D81F36C2A95}" dt="2022-03-25T16:50:13.729" v="238" actId="1076"/>
          <ac:spMkLst>
            <pc:docMk/>
            <pc:sldMk cId="62847197" sldId="321"/>
            <ac:spMk id="11" creationId="{DB0B4A5A-72F0-4C4F-9968-DACE416E00A7}"/>
          </ac:spMkLst>
        </pc:spChg>
        <pc:spChg chg="add mod">
          <ac:chgData name="Kim, Daniel [USA]" userId="08a04ef0-29a1-4a87-a201-abfeba8aaf33" providerId="ADAL" clId="{074311BB-3454-8C45-98FE-6D81F36C2A95}" dt="2022-03-25T16:54:10.191" v="245" actId="1076"/>
          <ac:spMkLst>
            <pc:docMk/>
            <pc:sldMk cId="62847197" sldId="321"/>
            <ac:spMk id="12" creationId="{30073A08-FB67-9740-B84A-11EB9E9BB12C}"/>
          </ac:spMkLst>
        </pc:spChg>
        <pc:spChg chg="mod">
          <ac:chgData name="Kim, Daniel [USA]" userId="08a04ef0-29a1-4a87-a201-abfeba8aaf33" providerId="ADAL" clId="{074311BB-3454-8C45-98FE-6D81F36C2A95}" dt="2022-03-28T17:33:53.887" v="3104"/>
          <ac:spMkLst>
            <pc:docMk/>
            <pc:sldMk cId="62847197" sldId="321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5T16:39:30.109" v="159" actId="14861"/>
          <ac:picMkLst>
            <pc:docMk/>
            <pc:sldMk cId="62847197" sldId="321"/>
            <ac:picMk id="4" creationId="{3274C44A-850E-D840-A42F-F0F61827F01A}"/>
          </ac:picMkLst>
        </pc:picChg>
        <pc:picChg chg="add mod">
          <ac:chgData name="Kim, Daniel [USA]" userId="08a04ef0-29a1-4a87-a201-abfeba8aaf33" providerId="ADAL" clId="{074311BB-3454-8C45-98FE-6D81F36C2A95}" dt="2022-03-25T16:39:30.109" v="159" actId="14861"/>
          <ac:picMkLst>
            <pc:docMk/>
            <pc:sldMk cId="62847197" sldId="321"/>
            <ac:picMk id="6" creationId="{2511C9E4-D44A-C243-AF58-0C44ECB61430}"/>
          </ac:picMkLst>
        </pc:picChg>
      </pc:sldChg>
      <pc:sldChg chg="addSp delSp modSp mod ord">
        <pc:chgData name="Kim, Daniel [USA]" userId="08a04ef0-29a1-4a87-a201-abfeba8aaf33" providerId="ADAL" clId="{074311BB-3454-8C45-98FE-6D81F36C2A95}" dt="2022-03-28T17:09:21.498" v="2365" actId="20578"/>
        <pc:sldMkLst>
          <pc:docMk/>
          <pc:sldMk cId="1594656339" sldId="322"/>
        </pc:sldMkLst>
        <pc:spChg chg="del">
          <ac:chgData name="Kim, Daniel [USA]" userId="08a04ef0-29a1-4a87-a201-abfeba8aaf33" providerId="ADAL" clId="{074311BB-3454-8C45-98FE-6D81F36C2A95}" dt="2022-03-25T16:45:53.544" v="197" actId="478"/>
          <ac:spMkLst>
            <pc:docMk/>
            <pc:sldMk cId="1594656339" sldId="322"/>
            <ac:spMk id="3" creationId="{C849F62B-1D50-2441-9E85-A0A384CE52A4}"/>
          </ac:spMkLst>
        </pc:spChg>
        <pc:spChg chg="del">
          <ac:chgData name="Kim, Daniel [USA]" userId="08a04ef0-29a1-4a87-a201-abfeba8aaf33" providerId="ADAL" clId="{074311BB-3454-8C45-98FE-6D81F36C2A95}" dt="2022-03-25T16:45:53.544" v="197" actId="478"/>
          <ac:spMkLst>
            <pc:docMk/>
            <pc:sldMk cId="1594656339" sldId="322"/>
            <ac:spMk id="5" creationId="{390A8644-6B8F-0647-98A9-D330416AC80E}"/>
          </ac:spMkLst>
        </pc:spChg>
        <pc:spChg chg="add mod">
          <ac:chgData name="Kim, Daniel [USA]" userId="08a04ef0-29a1-4a87-a201-abfeba8aaf33" providerId="ADAL" clId="{074311BB-3454-8C45-98FE-6D81F36C2A95}" dt="2022-03-25T16:50:29.481" v="244" actId="14100"/>
          <ac:spMkLst>
            <pc:docMk/>
            <pc:sldMk cId="1594656339" sldId="322"/>
            <ac:spMk id="10" creationId="{2C82C11D-AF9C-9742-B416-B34765F38098}"/>
          </ac:spMkLst>
        </pc:spChg>
        <pc:picChg chg="add mod">
          <ac:chgData name="Kim, Daniel [USA]" userId="08a04ef0-29a1-4a87-a201-abfeba8aaf33" providerId="ADAL" clId="{074311BB-3454-8C45-98FE-6D81F36C2A95}" dt="2022-03-25T16:46:04.458" v="204" actId="1076"/>
          <ac:picMkLst>
            <pc:docMk/>
            <pc:sldMk cId="1594656339" sldId="322"/>
            <ac:picMk id="4" creationId="{6FE064C1-661D-CF4A-A7E2-093D0EFF80B9}"/>
          </ac:picMkLst>
        </pc:picChg>
      </pc:sldChg>
      <pc:sldChg chg="addSp delSp modSp mod ord addCm delCm">
        <pc:chgData name="Kim, Daniel [USA]" userId="08a04ef0-29a1-4a87-a201-abfeba8aaf33" providerId="ADAL" clId="{074311BB-3454-8C45-98FE-6D81F36C2A95}" dt="2022-03-28T17:33:35.794" v="3102"/>
        <pc:sldMkLst>
          <pc:docMk/>
          <pc:sldMk cId="46287980" sldId="323"/>
        </pc:sldMkLst>
        <pc:spChg chg="mod">
          <ac:chgData name="Kim, Daniel [USA]" userId="08a04ef0-29a1-4a87-a201-abfeba8aaf33" providerId="ADAL" clId="{074311BB-3454-8C45-98FE-6D81F36C2A95}" dt="2022-03-28T17:32:04.300" v="3061" actId="1076"/>
          <ac:spMkLst>
            <pc:docMk/>
            <pc:sldMk cId="46287980" sldId="323"/>
            <ac:spMk id="2" creationId="{FF8CFB21-44AE-4A4F-BD81-1F360C3E3887}"/>
          </ac:spMkLst>
        </pc:spChg>
        <pc:spChg chg="del">
          <ac:chgData name="Kim, Daniel [USA]" userId="08a04ef0-29a1-4a87-a201-abfeba8aaf33" providerId="ADAL" clId="{074311BB-3454-8C45-98FE-6D81F36C2A95}" dt="2022-03-25T16:45:11.643" v="186" actId="478"/>
          <ac:spMkLst>
            <pc:docMk/>
            <pc:sldMk cId="46287980" sldId="323"/>
            <ac:spMk id="3" creationId="{C849F62B-1D50-2441-9E85-A0A384CE52A4}"/>
          </ac:spMkLst>
        </pc:spChg>
        <pc:spChg chg="del">
          <ac:chgData name="Kim, Daniel [USA]" userId="08a04ef0-29a1-4a87-a201-abfeba8aaf33" providerId="ADAL" clId="{074311BB-3454-8C45-98FE-6D81F36C2A95}" dt="2022-03-25T16:45:11.643" v="186" actId="478"/>
          <ac:spMkLst>
            <pc:docMk/>
            <pc:sldMk cId="46287980" sldId="323"/>
            <ac:spMk id="5" creationId="{390A8644-6B8F-0647-98A9-D330416AC80E}"/>
          </ac:spMkLst>
        </pc:spChg>
        <pc:spChg chg="add mod">
          <ac:chgData name="Kim, Daniel [USA]" userId="08a04ef0-29a1-4a87-a201-abfeba8aaf33" providerId="ADAL" clId="{074311BB-3454-8C45-98FE-6D81F36C2A95}" dt="2022-03-28T17:30:38.476" v="2903" actId="1076"/>
          <ac:spMkLst>
            <pc:docMk/>
            <pc:sldMk cId="46287980" sldId="323"/>
            <ac:spMk id="10" creationId="{B15A38D9-ADFF-4244-9C7C-96846C39B7D1}"/>
          </ac:spMkLst>
        </pc:spChg>
        <pc:spChg chg="mod">
          <ac:chgData name="Kim, Daniel [USA]" userId="08a04ef0-29a1-4a87-a201-abfeba8aaf33" providerId="ADAL" clId="{074311BB-3454-8C45-98FE-6D81F36C2A95}" dt="2022-03-28T17:33:35.794" v="3102"/>
          <ac:spMkLst>
            <pc:docMk/>
            <pc:sldMk cId="46287980" sldId="323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7:31:52.216" v="3052" actId="20577"/>
          <ac:spMkLst>
            <pc:docMk/>
            <pc:sldMk cId="46287980" sldId="323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8T17:30:34.650" v="2902" actId="14861"/>
          <ac:picMkLst>
            <pc:docMk/>
            <pc:sldMk cId="46287980" sldId="323"/>
            <ac:picMk id="3" creationId="{9975DB72-3157-9D44-9178-16299C510694}"/>
          </ac:picMkLst>
        </pc:picChg>
        <pc:picChg chg="add del mod">
          <ac:chgData name="Kim, Daniel [USA]" userId="08a04ef0-29a1-4a87-a201-abfeba8aaf33" providerId="ADAL" clId="{074311BB-3454-8C45-98FE-6D81F36C2A95}" dt="2022-03-28T17:30:21.649" v="2895" actId="478"/>
          <ac:picMkLst>
            <pc:docMk/>
            <pc:sldMk cId="46287980" sldId="323"/>
            <ac:picMk id="4" creationId="{F4E0BC95-4407-8C40-8298-43629F2483A8}"/>
          </ac:picMkLst>
        </pc:picChg>
      </pc:sldChg>
      <pc:sldChg chg="modSp add del mod ord">
        <pc:chgData name="Kim, Daniel [USA]" userId="08a04ef0-29a1-4a87-a201-abfeba8aaf33" providerId="ADAL" clId="{074311BB-3454-8C45-98FE-6D81F36C2A95}" dt="2022-03-25T16:46:23.053" v="222" actId="20577"/>
        <pc:sldMkLst>
          <pc:docMk/>
          <pc:sldMk cId="3488408341" sldId="324"/>
        </pc:sldMkLst>
        <pc:spChg chg="mod">
          <ac:chgData name="Kim, Daniel [USA]" userId="08a04ef0-29a1-4a87-a201-abfeba8aaf33" providerId="ADAL" clId="{074311BB-3454-8C45-98FE-6D81F36C2A95}" dt="2022-03-25T16:46:23.053" v="222" actId="20577"/>
          <ac:spMkLst>
            <pc:docMk/>
            <pc:sldMk cId="3488408341" sldId="324"/>
            <ac:spMk id="2" creationId="{5D6A4CE4-BB7E-1448-BDDD-B05E3B8EED79}"/>
          </ac:spMkLst>
        </pc:spChg>
        <pc:spChg chg="mod">
          <ac:chgData name="Kim, Daniel [USA]" userId="08a04ef0-29a1-4a87-a201-abfeba8aaf33" providerId="ADAL" clId="{074311BB-3454-8C45-98FE-6D81F36C2A95}" dt="2022-03-25T16:40:04.617" v="163" actId="27636"/>
          <ac:spMkLst>
            <pc:docMk/>
            <pc:sldMk cId="3488408341" sldId="324"/>
            <ac:spMk id="62" creationId="{00000000-0000-0000-0000-000000000000}"/>
          </ac:spMkLst>
        </pc:spChg>
      </pc:sldChg>
      <pc:sldChg chg="addSp delSp modSp add mod ord">
        <pc:chgData name="Kim, Daniel [USA]" userId="08a04ef0-29a1-4a87-a201-abfeba8aaf33" providerId="ADAL" clId="{074311BB-3454-8C45-98FE-6D81F36C2A95}" dt="2022-03-28T17:26:23.804" v="2747" actId="14100"/>
        <pc:sldMkLst>
          <pc:docMk/>
          <pc:sldMk cId="2104658470" sldId="325"/>
        </pc:sldMkLst>
        <pc:spChg chg="mod">
          <ac:chgData name="Kim, Daniel [USA]" userId="08a04ef0-29a1-4a87-a201-abfeba8aaf33" providerId="ADAL" clId="{074311BB-3454-8C45-98FE-6D81F36C2A95}" dt="2022-03-28T17:23:01.913" v="2645" actId="313"/>
          <ac:spMkLst>
            <pc:docMk/>
            <pc:sldMk cId="2104658470" sldId="325"/>
            <ac:spMk id="7" creationId="{32C4222A-A746-B843-AE57-3566CB9E2A99}"/>
          </ac:spMkLst>
        </pc:spChg>
        <pc:spChg chg="del">
          <ac:chgData name="Kim, Daniel [USA]" userId="08a04ef0-29a1-4a87-a201-abfeba8aaf33" providerId="ADAL" clId="{074311BB-3454-8C45-98FE-6D81F36C2A95}" dt="2022-03-28T16:41:26.288" v="2324" actId="478"/>
          <ac:spMkLst>
            <pc:docMk/>
            <pc:sldMk cId="2104658470" sldId="325"/>
            <ac:spMk id="9" creationId="{48455808-E37E-8647-8CA5-2966DEB1C271}"/>
          </ac:spMkLst>
        </pc:spChg>
        <pc:spChg chg="add mod">
          <ac:chgData name="Kim, Daniel [USA]" userId="08a04ef0-29a1-4a87-a201-abfeba8aaf33" providerId="ADAL" clId="{074311BB-3454-8C45-98FE-6D81F36C2A95}" dt="2022-03-28T17:26:23.804" v="2747" actId="14100"/>
          <ac:spMkLst>
            <pc:docMk/>
            <pc:sldMk cId="2104658470" sldId="325"/>
            <ac:spMk id="10" creationId="{CDC15EDC-247F-A241-83A1-62FFB815CDF4}"/>
          </ac:spMkLst>
        </pc:spChg>
        <pc:spChg chg="mod">
          <ac:chgData name="Kim, Daniel [USA]" userId="08a04ef0-29a1-4a87-a201-abfeba8aaf33" providerId="ADAL" clId="{074311BB-3454-8C45-98FE-6D81F36C2A95}" dt="2022-03-28T17:11:52.235" v="2445" actId="20577"/>
          <ac:spMkLst>
            <pc:docMk/>
            <pc:sldMk cId="2104658470" sldId="325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7:12:35.853" v="2641" actId="14100"/>
          <ac:spMkLst>
            <pc:docMk/>
            <pc:sldMk cId="2104658470" sldId="325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8T16:41:44.087" v="2332" actId="1076"/>
          <ac:picMkLst>
            <pc:docMk/>
            <pc:sldMk cId="2104658470" sldId="325"/>
            <ac:picMk id="2" creationId="{722CD1B8-7A45-DD4C-A8D8-C0EE03F2E528}"/>
          </ac:picMkLst>
        </pc:picChg>
      </pc:sldChg>
      <pc:sldChg chg="modSp add del mod">
        <pc:chgData name="Kim, Daniel [USA]" userId="08a04ef0-29a1-4a87-a201-abfeba8aaf33" providerId="ADAL" clId="{074311BB-3454-8C45-98FE-6D81F36C2A95}" dt="2022-03-25T20:07:37.079" v="336" actId="2696"/>
        <pc:sldMkLst>
          <pc:docMk/>
          <pc:sldMk cId="2624353489" sldId="325"/>
        </pc:sldMkLst>
        <pc:spChg chg="mod">
          <ac:chgData name="Kim, Daniel [USA]" userId="08a04ef0-29a1-4a87-a201-abfeba8aaf33" providerId="ADAL" clId="{074311BB-3454-8C45-98FE-6D81F36C2A95}" dt="2022-03-25T20:07:15.959" v="320" actId="21"/>
          <ac:spMkLst>
            <pc:docMk/>
            <pc:sldMk cId="2624353489" sldId="325"/>
            <ac:spMk id="247" creationId="{00000000-0000-0000-0000-000000000000}"/>
          </ac:spMkLst>
        </pc:spChg>
      </pc:sldChg>
      <pc:sldChg chg="addSp delSp modSp add mod ord">
        <pc:chgData name="Kim, Daniel [USA]" userId="08a04ef0-29a1-4a87-a201-abfeba8aaf33" providerId="ADAL" clId="{074311BB-3454-8C45-98FE-6D81F36C2A95}" dt="2022-03-28T17:32:52.005" v="3096" actId="20577"/>
        <pc:sldMkLst>
          <pc:docMk/>
          <pc:sldMk cId="3940820318" sldId="326"/>
        </pc:sldMkLst>
        <pc:spChg chg="mod">
          <ac:chgData name="Kim, Daniel [USA]" userId="08a04ef0-29a1-4a87-a201-abfeba8aaf33" providerId="ADAL" clId="{074311BB-3454-8C45-98FE-6D81F36C2A95}" dt="2022-03-28T17:32:37.818" v="3072" actId="14100"/>
          <ac:spMkLst>
            <pc:docMk/>
            <pc:sldMk cId="3940820318" sldId="326"/>
            <ac:spMk id="7" creationId="{32C4222A-A746-B843-AE57-3566CB9E2A99}"/>
          </ac:spMkLst>
        </pc:spChg>
        <pc:spChg chg="del">
          <ac:chgData name="Kim, Daniel [USA]" userId="08a04ef0-29a1-4a87-a201-abfeba8aaf33" providerId="ADAL" clId="{074311BB-3454-8C45-98FE-6D81F36C2A95}" dt="2022-03-28T16:46:32.427" v="2334" actId="478"/>
          <ac:spMkLst>
            <pc:docMk/>
            <pc:sldMk cId="3940820318" sldId="326"/>
            <ac:spMk id="9" creationId="{48455808-E37E-8647-8CA5-2966DEB1C271}"/>
          </ac:spMkLst>
        </pc:spChg>
        <pc:spChg chg="mod">
          <ac:chgData name="Kim, Daniel [USA]" userId="08a04ef0-29a1-4a87-a201-abfeba8aaf33" providerId="ADAL" clId="{074311BB-3454-8C45-98FE-6D81F36C2A95}" dt="2022-03-28T17:32:52.005" v="3096" actId="20577"/>
          <ac:spMkLst>
            <pc:docMk/>
            <pc:sldMk cId="3940820318" sldId="326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6:05:48.727" v="993" actId="13926"/>
          <ac:spMkLst>
            <pc:docMk/>
            <pc:sldMk cId="3940820318" sldId="326"/>
            <ac:spMk id="247" creationId="{00000000-0000-0000-0000-000000000000}"/>
          </ac:spMkLst>
        </pc:spChg>
        <pc:picChg chg="add del mod">
          <ac:chgData name="Kim, Daniel [USA]" userId="08a04ef0-29a1-4a87-a201-abfeba8aaf33" providerId="ADAL" clId="{074311BB-3454-8C45-98FE-6D81F36C2A95}" dt="2022-03-28T16:47:39.286" v="2350" actId="21"/>
          <ac:picMkLst>
            <pc:docMk/>
            <pc:sldMk cId="3940820318" sldId="326"/>
            <ac:picMk id="2" creationId="{6DBCA71D-F0EB-BF47-A081-A09E4F8F96EA}"/>
          </ac:picMkLst>
        </pc:picChg>
        <pc:picChg chg="add mod">
          <ac:chgData name="Kim, Daniel [USA]" userId="08a04ef0-29a1-4a87-a201-abfeba8aaf33" providerId="ADAL" clId="{074311BB-3454-8C45-98FE-6D81F36C2A95}" dt="2022-03-28T16:47:47.634" v="2353" actId="1076"/>
          <ac:picMkLst>
            <pc:docMk/>
            <pc:sldMk cId="3940820318" sldId="326"/>
            <ac:picMk id="3" creationId="{51F20A8F-CFB3-E944-8CFC-BA645D955E1C}"/>
          </ac:picMkLst>
        </pc:picChg>
      </pc:sldChg>
      <pc:sldChg chg="modSp add del mod ord">
        <pc:chgData name="Kim, Daniel [USA]" userId="08a04ef0-29a1-4a87-a201-abfeba8aaf33" providerId="ADAL" clId="{074311BB-3454-8C45-98FE-6D81F36C2A95}" dt="2022-03-28T17:27:53.315" v="2748" actId="2696"/>
        <pc:sldMkLst>
          <pc:docMk/>
          <pc:sldMk cId="2984523954" sldId="327"/>
        </pc:sldMkLst>
        <pc:spChg chg="mod">
          <ac:chgData name="Kim, Daniel [USA]" userId="08a04ef0-29a1-4a87-a201-abfeba8aaf33" providerId="ADAL" clId="{074311BB-3454-8C45-98FE-6D81F36C2A95}" dt="2022-03-25T20:19:50.539" v="553" actId="20577"/>
          <ac:spMkLst>
            <pc:docMk/>
            <pc:sldMk cId="2984523954" sldId="327"/>
            <ac:spMk id="245" creationId="{00000000-0000-0000-0000-000000000000}"/>
          </ac:spMkLst>
        </pc:spChg>
      </pc:sldChg>
      <pc:sldChg chg="modSp add del mod ord">
        <pc:chgData name="Kim, Daniel [USA]" userId="08a04ef0-29a1-4a87-a201-abfeba8aaf33" providerId="ADAL" clId="{074311BB-3454-8C45-98FE-6D81F36C2A95}" dt="2022-03-28T16:39:40.671" v="2214" actId="2696"/>
        <pc:sldMkLst>
          <pc:docMk/>
          <pc:sldMk cId="2452926434" sldId="328"/>
        </pc:sldMkLst>
        <pc:spChg chg="mod">
          <ac:chgData name="Kim, Daniel [USA]" userId="08a04ef0-29a1-4a87-a201-abfeba8aaf33" providerId="ADAL" clId="{074311BB-3454-8C45-98FE-6D81F36C2A95}" dt="2022-03-25T20:23:09.338" v="583" actId="20577"/>
          <ac:spMkLst>
            <pc:docMk/>
            <pc:sldMk cId="2452926434" sldId="328"/>
            <ac:spMk id="245" creationId="{00000000-0000-0000-0000-000000000000}"/>
          </ac:spMkLst>
        </pc:spChg>
      </pc:sldChg>
      <pc:sldChg chg="addSp delSp modSp add mod ord">
        <pc:chgData name="Kim, Daniel [USA]" userId="08a04ef0-29a1-4a87-a201-abfeba8aaf33" providerId="ADAL" clId="{074311BB-3454-8C45-98FE-6D81F36C2A95}" dt="2022-03-28T17:33:44.361" v="3103"/>
        <pc:sldMkLst>
          <pc:docMk/>
          <pc:sldMk cId="2605305912" sldId="329"/>
        </pc:sldMkLst>
        <pc:spChg chg="mod">
          <ac:chgData name="Kim, Daniel [USA]" userId="08a04ef0-29a1-4a87-a201-abfeba8aaf33" providerId="ADAL" clId="{074311BB-3454-8C45-98FE-6D81F36C2A95}" dt="2022-03-28T17:32:31.938" v="3071" actId="14100"/>
          <ac:spMkLst>
            <pc:docMk/>
            <pc:sldMk cId="2605305912" sldId="329"/>
            <ac:spMk id="7" creationId="{32C4222A-A746-B843-AE57-3566CB9E2A99}"/>
          </ac:spMkLst>
        </pc:spChg>
        <pc:spChg chg="add mod">
          <ac:chgData name="Kim, Daniel [USA]" userId="08a04ef0-29a1-4a87-a201-abfeba8aaf33" providerId="ADAL" clId="{074311BB-3454-8C45-98FE-6D81F36C2A95}" dt="2022-03-28T17:32:27.922" v="3070" actId="313"/>
          <ac:spMkLst>
            <pc:docMk/>
            <pc:sldMk cId="2605305912" sldId="329"/>
            <ac:spMk id="8" creationId="{7E0372C6-63FC-1745-A2A0-150F80A80993}"/>
          </ac:spMkLst>
        </pc:spChg>
        <pc:spChg chg="del">
          <ac:chgData name="Kim, Daniel [USA]" userId="08a04ef0-29a1-4a87-a201-abfeba8aaf33" providerId="ADAL" clId="{074311BB-3454-8C45-98FE-6D81F36C2A95}" dt="2022-03-28T16:48:24.370" v="2354" actId="478"/>
          <ac:spMkLst>
            <pc:docMk/>
            <pc:sldMk cId="2605305912" sldId="329"/>
            <ac:spMk id="9" creationId="{48455808-E37E-8647-8CA5-2966DEB1C271}"/>
          </ac:spMkLst>
        </pc:spChg>
        <pc:spChg chg="mod">
          <ac:chgData name="Kim, Daniel [USA]" userId="08a04ef0-29a1-4a87-a201-abfeba8aaf33" providerId="ADAL" clId="{074311BB-3454-8C45-98FE-6D81F36C2A95}" dt="2022-03-28T16:25:09.480" v="1891" actId="13926"/>
          <ac:spMkLst>
            <pc:docMk/>
            <pc:sldMk cId="2605305912" sldId="329"/>
            <ac:spMk id="245" creationId="{00000000-0000-0000-0000-000000000000}"/>
          </ac:spMkLst>
        </pc:spChg>
        <pc:spChg chg="mod">
          <ac:chgData name="Kim, Daniel [USA]" userId="08a04ef0-29a1-4a87-a201-abfeba8aaf33" providerId="ADAL" clId="{074311BB-3454-8C45-98FE-6D81F36C2A95}" dt="2022-03-28T17:33:44.361" v="3103"/>
          <ac:spMkLst>
            <pc:docMk/>
            <pc:sldMk cId="2605305912" sldId="329"/>
            <ac:spMk id="247" creationId="{00000000-0000-0000-0000-000000000000}"/>
          </ac:spMkLst>
        </pc:spChg>
        <pc:picChg chg="add mod">
          <ac:chgData name="Kim, Daniel [USA]" userId="08a04ef0-29a1-4a87-a201-abfeba8aaf33" providerId="ADAL" clId="{074311BB-3454-8C45-98FE-6D81F36C2A95}" dt="2022-03-28T16:48:34.254" v="2360" actId="1076"/>
          <ac:picMkLst>
            <pc:docMk/>
            <pc:sldMk cId="2605305912" sldId="329"/>
            <ac:picMk id="2" creationId="{690A04E9-8A14-784C-BD0A-A82D7A877351}"/>
          </ac:picMkLst>
        </pc:picChg>
      </pc:sldChg>
      <pc:sldChg chg="add ord">
        <pc:chgData name="Kim, Daniel [USA]" userId="08a04ef0-29a1-4a87-a201-abfeba8aaf33" providerId="ADAL" clId="{074311BB-3454-8C45-98FE-6D81F36C2A95}" dt="2022-03-28T16:25:21.745" v="1893" actId="20578"/>
        <pc:sldMkLst>
          <pc:docMk/>
          <pc:sldMk cId="1566737890" sldId="330"/>
        </pc:sldMkLst>
      </pc:sldChg>
    </pc:docChg>
  </pc:docChgLst>
</pc:chgInfo>
</file>

<file path=ppt/comments/modernComment_114_5B9980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625D60-047B-B44E-951F-9CAEC60E9111}" authorId="{AC9DB4C7-9470-544C-51FD-B0E75F4A147D}" created="2022-03-23T10:21:08.9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36786611" sldId="276"/>
      <ac:spMk id="247" creationId="{00000000-0000-0000-0000-000000000000}"/>
      <ac:txMk cp="111" len="46">
        <ac:context len="159" hash="235996812"/>
      </ac:txMk>
    </ac:txMkLst>
    <p188:pos x="4463143" y="979714"/>
    <p188:txBody>
      <a:bodyPr/>
      <a:lstStyle/>
      <a:p>
        <a:r>
          <a:rPr lang="en-US"/>
          <a:t>Does KC stay in?</a:t>
        </a:r>
      </a:p>
    </p188:txBody>
  </p188:cm>
  <p188:cm id="{8B6F66C1-55BB-074F-96BB-810458A426A4}" authorId="{AC9DB4C7-9470-544C-51FD-B0E75F4A147D}" created="2022-03-23T10:24:05.2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36786611" sldId="276"/>
      <ac:spMk id="245" creationId="{00000000-0000-0000-0000-000000000000}"/>
      <ac:txMk cp="0" len="13">
        <ac:context len="14" hash="1482059501"/>
      </ac:txMk>
    </ac:txMkLst>
    <p188:pos x="2090063" y="424543"/>
    <p188:txBody>
      <a:bodyPr/>
      <a:lstStyle/>
      <a:p>
        <a:r>
          <a:rPr lang="en-US"/>
          <a:t>Did I miss anyone?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92adcb623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92adcb62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0458d11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20458d11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86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70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02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03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96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930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36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a21743f5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e2a21743f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a21743f5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e2a21743f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55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8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04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803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937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24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2a21743f5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2a21743f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39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143000" y="1183006"/>
            <a:ext cx="68580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Bitter"/>
              <a:buNone/>
              <a:defRPr sz="3600">
                <a:solidFill>
                  <a:schemeClr val="accent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143000" y="2695532"/>
            <a:ext cx="6858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400"/>
              <a:buFont typeface="Source Sans Pro"/>
              <a:buNone/>
              <a:defRPr sz="14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400"/>
              <a:buFont typeface="Source Sans Pro"/>
              <a:buNone/>
              <a:defRPr sz="14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400"/>
              <a:buFont typeface="Source Sans Pro"/>
              <a:buNone/>
              <a:defRPr sz="14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400"/>
              <a:buFont typeface="Source Sans Pro"/>
              <a:buNone/>
              <a:defRPr sz="14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400"/>
              <a:buFont typeface="Source Sans Pro"/>
              <a:buNone/>
              <a:defRPr sz="14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46896" y="4663388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dark">
  <p:cSld name="Comparison dark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57200" y="1144190"/>
            <a:ext cx="3962400" cy="3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Boxes">
  <p:cSld name="Three Content Boxe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457200" y="1856789"/>
            <a:ext cx="2743200" cy="2752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171450" rIns="171450" bIns="17145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Boxes dark">
  <p:cSld name="Three Content Boxes dark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57200" y="1856789"/>
            <a:ext cx="2743200" cy="2752200"/>
          </a:xfrm>
          <a:prstGeom prst="rect">
            <a:avLst/>
          </a:prstGeom>
          <a:solidFill>
            <a:srgbClr val="318DDA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171450" rIns="171450" bIns="17145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 dark">
  <p:cSld name="Four Content Boxes dark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1389900"/>
          </a:xfrm>
          <a:prstGeom prst="rect">
            <a:avLst/>
          </a:prstGeom>
          <a:solidFill>
            <a:srgbClr val="318DDA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171450" rIns="171450" bIns="17145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3">
  <p:cSld name="Image 1/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57201" y="514350"/>
            <a:ext cx="5334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6096000" y="0"/>
            <a:ext cx="30480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5334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3 dark">
  <p:cSld name="Image 1/3 dark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1" y="514350"/>
            <a:ext cx="5334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6096000" y="0"/>
            <a:ext cx="30480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5334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2">
  <p:cSld name="Image 1/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57202" y="514352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4724400" y="0"/>
            <a:ext cx="44196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2 dark">
  <p:cSld name="Image 1/2 dark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57202" y="514352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24400" y="0"/>
            <a:ext cx="44196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2/3">
  <p:cSld name="Image 2/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457200" y="514348"/>
            <a:ext cx="2571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371850" y="0"/>
            <a:ext cx="57720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257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2/3 dark">
  <p:cSld name="Image 2/3 dark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57200" y="514348"/>
            <a:ext cx="2571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371850" y="0"/>
            <a:ext cx="57720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257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tx">
  <p:cSld name="TITLE_AND_BODY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208036"/>
            <a:ext cx="82296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itter"/>
              <a:buNone/>
              <a:defRPr sz="36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sz="1400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sz="1400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sz="1400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sz="1400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sz="1400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457200" y="2935462"/>
            <a:ext cx="8229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de">
  <p:cSld name="Image W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 b="0" i="0"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0" y="1276351"/>
            <a:ext cx="91440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de dark">
  <p:cSld name="Image Wide dark">
    <p:bg>
      <p:bgPr>
        <a:solidFill>
          <a:schemeClr val="accen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0" y="1276351"/>
            <a:ext cx="91440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lit 2/3">
  <p:cSld name="1_Split 2/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/>
        </p:nvSpPr>
        <p:spPr>
          <a:xfrm>
            <a:off x="5791200" y="0"/>
            <a:ext cx="3352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34275" rIns="4572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7202" y="514352"/>
            <a:ext cx="4994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457201" y="1276350"/>
            <a:ext cx="49947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2"/>
          </p:nvPr>
        </p:nvSpPr>
        <p:spPr>
          <a:xfrm>
            <a:off x="457199" y="247650"/>
            <a:ext cx="4994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1/2">
  <p:cSld name="Split 1/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4724400" y="0"/>
            <a:ext cx="4419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34275" rIns="4572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457202" y="514352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39624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1/3">
  <p:cSld name="Split 1/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3352800" y="0"/>
            <a:ext cx="5791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34275" rIns="4572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692323" y="514350"/>
            <a:ext cx="4994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2571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25719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plit 2/3">
  <p:cSld name="2_Split 2/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5791200" y="0"/>
            <a:ext cx="3352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57202" y="514351"/>
            <a:ext cx="4994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3048000" y="4767263"/>
            <a:ext cx="240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49947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800"/>
              <a:buFont typeface="Source Sans Pro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4994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sz="1200" b="1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000"/>
              <a:buFont typeface="Avenir"/>
              <a:buNone/>
              <a:defRPr sz="1000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000"/>
              <a:buFont typeface="Avenir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000"/>
              <a:buFont typeface="Avenir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000"/>
              <a:buFont typeface="Avenir"/>
              <a:buNone/>
              <a:defRPr sz="1000"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6096001" y="514350"/>
            <a:ext cx="2590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44190"/>
            <a:ext cx="3962400" cy="3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">
  <p:cSld name="Four Content Boxe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13899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171450" rIns="171450" bIns="17145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 Idea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247650"/>
            <a:ext cx="82296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Source Sans Pro"/>
              <a:buNone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dark">
  <p:cSld name="Big Idea dark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247650"/>
            <a:ext cx="82296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Source Sans Pro"/>
              <a:buNone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1276351"/>
            <a:ext cx="75438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57200" y="1144191"/>
            <a:ext cx="3962400" cy="3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500"/>
              <a:buFont typeface="Arial"/>
              <a:buChar char="•"/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80496" y="4800311"/>
            <a:ext cx="206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7650"/>
            <a:ext cx="82296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None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None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None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None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None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06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Char char="•"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06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Char char="•"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06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Char char="•"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06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454454"/>
              </a:buClr>
              <a:buSzPts val="2800"/>
              <a:buFont typeface="Avenir"/>
              <a:buChar char="•"/>
              <a:defRPr sz="2800" b="0" i="0" u="none" strike="noStrike" cap="non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q7TSHZonfpzAQBJj6B2geGHlNUwZEs4DzEvxcRgu0o/edit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5B9980B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3" y="4520967"/>
            <a:ext cx="1919475" cy="42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57194" y="1942000"/>
            <a:ext cx="83100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 algn="l">
              <a:buClr>
                <a:schemeClr val="accent1"/>
              </a:buClr>
              <a:buSzPts val="2800"/>
            </a:pPr>
            <a:r>
              <a:rPr lang="en" b="1" dirty="0">
                <a:solidFill>
                  <a:srgbClr val="FFFFFF"/>
                </a:solidFill>
              </a:rPr>
              <a:t>Authorization Flow Research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457194" y="2571779"/>
            <a:ext cx="83100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Testing for Orchid Virtual Agent – M</a:t>
            </a:r>
            <a:r>
              <a:rPr lang="en-US" sz="24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" sz="24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rch 2022</a:t>
            </a:r>
            <a:endParaRPr sz="24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CE4-BB7E-1448-BDDD-B05E3B8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 Questionnaire Results</a:t>
            </a:r>
          </a:p>
        </p:txBody>
      </p:sp>
    </p:spTree>
    <p:extLst>
      <p:ext uri="{BB962C8B-B14F-4D97-AF65-F5344CB8AC3E}">
        <p14:creationId xmlns:p14="http://schemas.microsoft.com/office/powerpoint/2010/main" val="6324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/>
            <a:r>
              <a:rPr lang="en" sz="2400" b="1" dirty="0"/>
              <a:t>System Usability Score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AE089F18-81D4-0244-84AB-2A080D722707}"/>
              </a:ext>
            </a:extLst>
          </p:cNvPr>
          <p:cNvSpPr txBox="1">
            <a:spLocks/>
          </p:cNvSpPr>
          <p:nvPr/>
        </p:nvSpPr>
        <p:spPr>
          <a:xfrm>
            <a:off x="457200" y="457827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  <a:defRPr sz="2800" b="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nir"/>
              <a:buNone/>
              <a:defRPr sz="2800" b="0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1200" u="sng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Participant Tracker on Google Sheets</a:t>
            </a:r>
            <a:endParaRPr lang="en-US" sz="1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BA6F032A-977E-5C48-B899-0DB5B9F174CA}"/>
              </a:ext>
            </a:extLst>
          </p:cNvPr>
          <p:cNvSpPr txBox="1"/>
          <p:nvPr/>
        </p:nvSpPr>
        <p:spPr>
          <a:xfrm>
            <a:off x="4098500" y="586200"/>
            <a:ext cx="48255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think that I would like to use this system frequently.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found the system unnecessarily complex.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thought the system was easy to use.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think that I would need the support of a technical person to be able to use this system.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found the various functions in this system were well integrated.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thought there was too much inconsistency in this system.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would imagine that most people would learn to use this system very quickly.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found the system very cumbersome to use.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felt very confident using the system.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6731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</a:pPr>
            <a:r>
              <a:rPr lang="en" sz="1200" i="1" dirty="0">
                <a:solidFill>
                  <a:schemeClr val="accent5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I needed to learn a lot of things before I could get going with this system.</a:t>
            </a:r>
            <a:endParaRPr sz="1200" i="1" dirty="0">
              <a:solidFill>
                <a:schemeClr val="accent5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561329E-F7DE-0342-83C7-8AB85B592E4C}"/>
              </a:ext>
            </a:extLst>
          </p:cNvPr>
          <p:cNvSpPr txBox="1"/>
          <p:nvPr/>
        </p:nvSpPr>
        <p:spPr>
          <a:xfrm>
            <a:off x="457200" y="1127550"/>
            <a:ext cx="3552900" cy="125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Set of 10 questions used to measure usability.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Used for quantifying the ease of use experience of a system across multiple iterations.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Google Shape;69;p15">
            <a:extLst>
              <a:ext uri="{FF2B5EF4-FFF2-40B4-BE49-F238E27FC236}">
                <a16:creationId xmlns:a16="http://schemas.microsoft.com/office/drawing/2014/main" id="{4924845F-079A-CF4A-ABBD-F1238A5C9E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21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/>
              <a:t>System Usability Score</a:t>
            </a:r>
            <a:endParaRPr sz="2400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lvl="0">
              <a:buClr>
                <a:schemeClr val="dk1"/>
              </a:buClr>
              <a:buSzPct val="233333"/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967291"/>
            <a:ext cx="7762875" cy="260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rot="10800000">
            <a:off x="7063525" y="1052691"/>
            <a:ext cx="0" cy="2265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6397650" y="620804"/>
            <a:ext cx="133175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 dirty="0">
                <a:latin typeface="Source Sans Pro"/>
                <a:ea typeface="Source Sans Pro"/>
                <a:cs typeface="Source Sans Pro"/>
                <a:sym typeface="Source Sans Pro"/>
              </a:rPr>
              <a:t>Avg. Score: 88 </a:t>
            </a: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BBE5C-BAF5-4A4C-B53D-59F2898A9268}"/>
              </a:ext>
            </a:extLst>
          </p:cNvPr>
          <p:cNvSpPr txBox="1"/>
          <p:nvPr/>
        </p:nvSpPr>
        <p:spPr>
          <a:xfrm>
            <a:off x="690562" y="3568589"/>
            <a:ext cx="6846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Means the design is good to go and passes with honors the usability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this is revisited, use as point of comparison between alternative solutions / designs.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CE4-BB7E-1448-BDDD-B05E3B8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Observations</a:t>
            </a:r>
          </a:p>
        </p:txBody>
      </p:sp>
    </p:spTree>
    <p:extLst>
      <p:ext uri="{BB962C8B-B14F-4D97-AF65-F5344CB8AC3E}">
        <p14:creationId xmlns:p14="http://schemas.microsoft.com/office/powerpoint/2010/main" val="73684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8382006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r>
              <a:rPr lang="en" sz="1800" b="1" dirty="0"/>
              <a:t>Users Expected the </a:t>
            </a:r>
            <a:r>
              <a:rPr lang="en-US" sz="1800" b="1" dirty="0"/>
              <a:t>Virtual Agent </a:t>
            </a:r>
            <a:r>
              <a:rPr lang="en" sz="1800" b="1" dirty="0"/>
              <a:t>to Behave as a Persistent, Floating Window</a:t>
            </a:r>
            <a:endParaRPr sz="18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52900" cy="251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2/5 users felt finding the Virtual Agent was buried.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4/5 users expected the Virtual Agent to be a chat pop-up application, likely in the bottom right corner.</a:t>
            </a: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FB21-44AE-4A4F-BD81-1F360C3E3887}"/>
              </a:ext>
            </a:extLst>
          </p:cNvPr>
          <p:cNvSpPr/>
          <p:nvPr/>
        </p:nvSpPr>
        <p:spPr>
          <a:xfrm>
            <a:off x="775621" y="3336893"/>
            <a:ext cx="3273558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“It typically stays at the bottom right side with an option to pop out into its own window."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5DB72-3157-9D44-9178-16299C510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542" y="858226"/>
            <a:ext cx="3769750" cy="3238500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5A38D9-ADFF-4244-9C7C-96846C39B7D1}"/>
              </a:ext>
            </a:extLst>
          </p:cNvPr>
          <p:cNvSpPr/>
          <p:nvPr/>
        </p:nvSpPr>
        <p:spPr>
          <a:xfrm>
            <a:off x="7463823" y="3858943"/>
            <a:ext cx="1066989" cy="21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3" y="228600"/>
            <a:ext cx="7704673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Users Had Varying Expectations for Sign In Behavior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14800" cy="248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>
              <a:lnSpc>
                <a:spcPct val="115000"/>
              </a:lnSpc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There was no consensus on how users expected the sign in flow to behave.</a:t>
            </a:r>
          </a:p>
          <a:p>
            <a:pPr marL="133350" lvl="0">
              <a:lnSpc>
                <a:spcPct val="115000"/>
              </a:lnSpc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>
              <a:lnSpc>
                <a:spcPct val="115000"/>
              </a:lnSpc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1/5 users expected to sign into their account within the Virtual Agent.</a:t>
            </a:r>
          </a:p>
          <a:p>
            <a:pPr marL="133350" lvl="0">
              <a:lnSpc>
                <a:spcPct val="115000"/>
              </a:lnSpc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2/5 users expected to be redirected to a separate sign in page.</a:t>
            </a:r>
          </a:p>
          <a:p>
            <a:pPr marL="133350" lvl="0">
              <a:lnSpc>
                <a:spcPct val="115000"/>
              </a:lnSpc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1/5 users expected to be presented with sign in choices.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4222A-A746-B843-AE57-3566CB9E2A99}"/>
              </a:ext>
            </a:extLst>
          </p:cNvPr>
          <p:cNvSpPr/>
          <p:nvPr/>
        </p:nvSpPr>
        <p:spPr>
          <a:xfrm>
            <a:off x="457192" y="3584067"/>
            <a:ext cx="307340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 would expect it to lead me deeper into the box otherwise it wouldn’t make sense to have the link to check status or appeal page.”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372C6-63FC-1745-A2A0-150F80A80993}"/>
              </a:ext>
            </a:extLst>
          </p:cNvPr>
          <p:cNvSpPr/>
          <p:nvPr/>
        </p:nvSpPr>
        <p:spPr>
          <a:xfrm>
            <a:off x="3624945" y="3586734"/>
            <a:ext cx="146654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 would expect it to open a next page to take me to the sign in.”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A04E9-8A14-784C-BD0A-A82D7A87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89" y="731776"/>
            <a:ext cx="2245077" cy="3458633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30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3" y="228600"/>
            <a:ext cx="7857073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All Users Overcame the Lack of a Blue Sign Out Button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14800" cy="242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users were able to sign out of their account even though a blue Sign Out button was lacking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the chat window.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3/5 users navigated to the Hector profile drop-down menu to sign out.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2/5 closed out the page.</a:t>
            </a: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4222A-A746-B843-AE57-3566CB9E2A99}"/>
              </a:ext>
            </a:extLst>
          </p:cNvPr>
          <p:cNvSpPr/>
          <p:nvPr/>
        </p:nvSpPr>
        <p:spPr>
          <a:xfrm>
            <a:off x="703044" y="3319733"/>
            <a:ext cx="4039196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 will tell you what I notice, it tells me to not forget to sign out, but it does not provide a place to sign out of chat so I would go to my name and click sign out there. My initial thing would be to just close the chat, but there is no way to close out so I would go to sign out of my account.”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2EECA-5977-1543-ADF9-341C997B7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438" y="731776"/>
            <a:ext cx="2076979" cy="3492500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72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8686806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000" b="1" dirty="0"/>
              <a:t>Users Were Split on the Virtual Agent Remembering Chat History</a:t>
            </a:r>
            <a:endParaRPr sz="20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41148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2/5 users expected some form of chat history retention when signing back in.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>
              <a:lnSpc>
                <a:spcPct val="115000"/>
              </a:lnSpc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All users did not expect the chat history to be retained after signing out of their profile.</a:t>
            </a: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4222A-A746-B843-AE57-3566CB9E2A99}"/>
              </a:ext>
            </a:extLst>
          </p:cNvPr>
          <p:cNvSpPr/>
          <p:nvPr/>
        </p:nvSpPr>
        <p:spPr>
          <a:xfrm>
            <a:off x="998470" y="3368623"/>
            <a:ext cx="3751329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“It would pop up again almost identical to how it looked when I signed out. Hopefully, a recap of what had just gone on instead of going back to the beginning.”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20A8F-CFB3-E944-8CFC-BA645D95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36" y="674921"/>
            <a:ext cx="2078593" cy="3577757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82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CE4-BB7E-1448-BDDD-B05E3B8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CC464-F46A-464A-9840-E6B1161CC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4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Project Team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6428232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Luciana </a:t>
            </a:r>
            <a:r>
              <a:rPr lang="en-US" sz="1500" b="1" dirty="0" err="1">
                <a:latin typeface="Source Sans Pro Light"/>
                <a:cs typeface="Source Sans Pro Light"/>
              </a:rPr>
              <a:t>Morais</a:t>
            </a:r>
            <a:r>
              <a:rPr lang="en-US" sz="1500" dirty="0">
                <a:latin typeface="Source Sans Pro Light"/>
                <a:cs typeface="Source Sans Pro Light"/>
              </a:rPr>
              <a:t>, DSVA Virtual Agent Project Manager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Shane </a:t>
            </a:r>
            <a:r>
              <a:rPr lang="en-US" sz="1500" b="1" dirty="0" err="1">
                <a:latin typeface="Source Sans Pro Light"/>
                <a:cs typeface="Source Sans Pro Light"/>
              </a:rPr>
              <a:t>Strassberg</a:t>
            </a:r>
            <a:r>
              <a:rPr lang="en-US" sz="1500" dirty="0">
                <a:latin typeface="Source Sans Pro Light"/>
                <a:cs typeface="Source Sans Pro Light"/>
              </a:rPr>
              <a:t>, DSVA Virtual Agent Deputy Project Manager</a:t>
            </a:r>
            <a:endParaRPr lang="en-US" sz="1500" b="1" dirty="0">
              <a:latin typeface="Source Sans Pro Light"/>
              <a:cs typeface="Source Sans Pro Light"/>
            </a:endParaRP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Pilar Moreno</a:t>
            </a:r>
            <a:r>
              <a:rPr lang="en-US" sz="1500" dirty="0">
                <a:latin typeface="Source Sans Pro Light"/>
                <a:cs typeface="Source Sans Pro Light"/>
              </a:rPr>
              <a:t>, </a:t>
            </a:r>
            <a:r>
              <a:rPr lang="en-US" sz="1500" dirty="0" err="1">
                <a:latin typeface="Source Sans Pro Light"/>
                <a:cs typeface="Source Sans Pro Light"/>
              </a:rPr>
              <a:t>Thoughtworks</a:t>
            </a:r>
            <a:r>
              <a:rPr lang="en-US" sz="1500" dirty="0">
                <a:latin typeface="Source Sans Pro Light"/>
                <a:cs typeface="Source Sans Pro Light"/>
              </a:rPr>
              <a:t> Experience Designer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Daniel Kim</a:t>
            </a:r>
            <a:r>
              <a:rPr lang="en-US" sz="1500" dirty="0">
                <a:latin typeface="Source Sans Pro Light"/>
                <a:cs typeface="Source Sans Pro Light"/>
              </a:rPr>
              <a:t>, Booz Allen HCD Researcher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Patrick Onesty</a:t>
            </a:r>
            <a:r>
              <a:rPr lang="en-US" sz="1500" dirty="0">
                <a:latin typeface="Source Sans Pro Light"/>
                <a:cs typeface="Source Sans Pro Light"/>
              </a:rPr>
              <a:t>, Booz Allen HCD Researcher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endParaRPr lang="en-US" sz="1500" dirty="0">
              <a:latin typeface="Source Sans Pro Light"/>
              <a:cs typeface="Source Sans Pro Light"/>
            </a:endParaRPr>
          </a:p>
          <a:p>
            <a:pPr marL="457200" lvl="0" indent="-323850">
              <a:lnSpc>
                <a:spcPct val="115000"/>
              </a:lnSpc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6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User Testing Background &amp; Scope</a:t>
            </a:r>
            <a:endParaRPr sz="2400" b="1"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457200" y="914400"/>
            <a:ext cx="82296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round of user testing concentrated on the Virtual Agent’s authorization flows between pre- and post-authorization chat environments.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Users were asked to navigate, interact with, and explain their thought processes relating to situations where sign-ins and sign-outs are required.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CE4-BB7E-1448-BDDD-B05E3B8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Graveyard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CC464-F46A-464A-9840-E6B1161CC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0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>
                <a:highlight>
                  <a:srgbClr val="FFFF00"/>
                </a:highlight>
              </a:rPr>
              <a:t>Observation billboard headline</a:t>
            </a:r>
            <a:endParaRPr sz="2400" b="1" dirty="0">
              <a:highlight>
                <a:srgbClr val="FFFF00"/>
              </a:highlight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4114800" cy="119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highlight>
                  <a:srgbClr val="FFFF00"/>
                </a:highlight>
                <a:latin typeface="Source Sans Pro Light"/>
                <a:ea typeface="Source Sans Pro Light"/>
                <a:cs typeface="Source Sans Pro Light"/>
                <a:sym typeface="Source Sans Pro Light"/>
              </a:rPr>
              <a:t>Observation description.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55808-E37E-8647-8CA5-2966DEB1C271}"/>
              </a:ext>
            </a:extLst>
          </p:cNvPr>
          <p:cNvSpPr/>
          <p:nvPr/>
        </p:nvSpPr>
        <p:spPr>
          <a:xfrm>
            <a:off x="5279572" y="836454"/>
            <a:ext cx="2694214" cy="3516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Screenshot of relevant observation visual. If none exists or if none is needed, extend observation description horizontally across screen.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4222A-A746-B843-AE57-3566CB9E2A99}"/>
              </a:ext>
            </a:extLst>
          </p:cNvPr>
          <p:cNvSpPr/>
          <p:nvPr/>
        </p:nvSpPr>
        <p:spPr>
          <a:xfrm>
            <a:off x="896871" y="3722434"/>
            <a:ext cx="327355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Quote from user testing session speaking to observation.</a:t>
            </a:r>
          </a:p>
        </p:txBody>
      </p:sp>
    </p:spTree>
    <p:extLst>
      <p:ext uri="{BB962C8B-B14F-4D97-AF65-F5344CB8AC3E}">
        <p14:creationId xmlns:p14="http://schemas.microsoft.com/office/powerpoint/2010/main" val="156673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Project Leads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6428232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Luciana </a:t>
            </a:r>
            <a:r>
              <a:rPr lang="en-US" sz="1500" b="1" dirty="0" err="1">
                <a:latin typeface="Source Sans Pro Light"/>
                <a:cs typeface="Source Sans Pro Light"/>
              </a:rPr>
              <a:t>Morais</a:t>
            </a:r>
            <a:r>
              <a:rPr lang="en-US" sz="1500" dirty="0">
                <a:latin typeface="Source Sans Pro Light"/>
                <a:cs typeface="Source Sans Pro Light"/>
              </a:rPr>
              <a:t>, DSVA Virtual Agent Project Manager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Shane </a:t>
            </a:r>
            <a:r>
              <a:rPr lang="en-US" sz="1500" b="1" dirty="0" err="1">
                <a:latin typeface="Source Sans Pro Light"/>
                <a:cs typeface="Source Sans Pro Light"/>
              </a:rPr>
              <a:t>Strassberg</a:t>
            </a:r>
            <a:r>
              <a:rPr lang="en-US" sz="1500" dirty="0">
                <a:latin typeface="Source Sans Pro Light"/>
                <a:cs typeface="Source Sans Pro Light"/>
              </a:rPr>
              <a:t>, DSVA Virtual Agent Deputy Project Manager</a:t>
            </a:r>
          </a:p>
          <a:p>
            <a:pPr marL="457200" indent="-323850">
              <a:lnSpc>
                <a:spcPct val="115000"/>
              </a:lnSpc>
              <a:buSzPts val="15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Source Sans Pro Light"/>
                <a:cs typeface="Source Sans Pro Light"/>
              </a:rPr>
              <a:t>Kevin Clawson</a:t>
            </a:r>
            <a:r>
              <a:rPr lang="en-US" sz="1500" dirty="0">
                <a:latin typeface="Source Sans Pro Light"/>
                <a:cs typeface="Source Sans Pro Light"/>
              </a:rPr>
              <a:t>, MCT Omnichannel Project Manager</a:t>
            </a:r>
          </a:p>
          <a:p>
            <a:pPr marL="457200" lvl="0" indent="-323850">
              <a:lnSpc>
                <a:spcPct val="115000"/>
              </a:lnSpc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67866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>
                <a:highlight>
                  <a:srgbClr val="FFFF00"/>
                </a:highlight>
              </a:rPr>
              <a:t>Brief Billboard Headline of Recommendation</a:t>
            </a:r>
            <a:endParaRPr sz="2400" b="1" dirty="0">
              <a:highlight>
                <a:srgbClr val="FFFF00"/>
              </a:highlight>
            </a:endParaRPr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52900" cy="204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highlight>
                  <a:srgbClr val="FFFF00"/>
                </a:highlight>
                <a:latin typeface="Source Sans Pro Light"/>
                <a:ea typeface="Source Sans Pro Light"/>
                <a:cs typeface="Source Sans Pro Light"/>
                <a:sym typeface="Source Sans Pro Light"/>
              </a:rPr>
              <a:t>Brief description of user situation and why.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highlight>
                  <a:srgbClr val="FFFF00"/>
                </a:highlight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is where the recommendation goes</a:t>
            </a:r>
            <a:endParaRPr lang="en" sz="1500" dirty="0">
              <a:highlight>
                <a:srgbClr val="FFFF00"/>
              </a:highlight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FB21-44AE-4A4F-BD81-1F360C3E3887}"/>
              </a:ext>
            </a:extLst>
          </p:cNvPr>
          <p:cNvSpPr/>
          <p:nvPr/>
        </p:nvSpPr>
        <p:spPr>
          <a:xfrm>
            <a:off x="896871" y="3722434"/>
            <a:ext cx="3273558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Quote from user testing session.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49F62B-1D50-2441-9E85-A0A384CE52A4}"/>
              </a:ext>
            </a:extLst>
          </p:cNvPr>
          <p:cNvSpPr/>
          <p:nvPr/>
        </p:nvSpPr>
        <p:spPr>
          <a:xfrm>
            <a:off x="5274576" y="901506"/>
            <a:ext cx="2694214" cy="3516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A8644-6B8F-0647-98A9-D330416AC80E}"/>
              </a:ext>
            </a:extLst>
          </p:cNvPr>
          <p:cNvSpPr txBox="1"/>
          <p:nvPr/>
        </p:nvSpPr>
        <p:spPr>
          <a:xfrm>
            <a:off x="5593449" y="1105390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highlight>
                  <a:srgbClr val="FFFF00"/>
                </a:highlight>
              </a:rPr>
              <a:t>Screengrab of mockup of whatever’s being recommended.</a:t>
            </a:r>
          </a:p>
        </p:txBody>
      </p:sp>
    </p:spTree>
    <p:extLst>
      <p:ext uri="{BB962C8B-B14F-4D97-AF65-F5344CB8AC3E}">
        <p14:creationId xmlns:p14="http://schemas.microsoft.com/office/powerpoint/2010/main" val="23653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User Testing Methods and Format</a:t>
            </a:r>
            <a:endParaRPr sz="2400" b="1"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457200" y="914400"/>
            <a:ext cx="8229600" cy="4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team conducted 5 remote, moder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ted user testing sessions from March 18 – March 21, 2022.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testing plan guided users through five separate tasks: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Locating the </a:t>
            </a: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Virtual Agent</a:t>
            </a: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on VA’s ”Contact Us” page,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Signing in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 post-authorization chat environment,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Chatting with the Virtual Agent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in a post-authorization chat environment,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Signing out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of the post-authorization chat environment, and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Re-accessing the Virtual Agent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after having signed out.</a:t>
            </a:r>
          </a:p>
          <a:p>
            <a:pPr>
              <a:lnSpc>
                <a:spcPct val="115000"/>
              </a:lnSpc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>
              <a:lnSpc>
                <a:spcPct val="115000"/>
              </a:lnSpc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 testing also featured: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Warm up questions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evaluate the users’ familiarity with VA technology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Post-task interview questions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gauge the users’ sentiment about the chat experience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SUS questionnaire 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to evaluate the usability of the task</a:t>
            </a:r>
            <a:endParaRPr lang="en" sz="1500" b="1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286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4CE4-BB7E-1448-BDDD-B05E3B8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Findings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3746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8044076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Group Virtual Agent Closer to Other Contact Options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4114800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Users eventually located the Virtual Agent option on the ”Contact Us” </a:t>
            </a:r>
            <a:r>
              <a:rPr lang="en-US" sz="15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VA.gov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webpage, but the Agent’s location in the call-out web element was not immediately apparent. 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Group the beta testing Virtual Agent access point in a similar manner as other contact channels.</a:t>
            </a: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AB0B9-EFEA-D24C-97AC-E360ECAA3661}"/>
              </a:ext>
            </a:extLst>
          </p:cNvPr>
          <p:cNvSpPr/>
          <p:nvPr/>
        </p:nvSpPr>
        <p:spPr>
          <a:xfrm>
            <a:off x="851025" y="3678712"/>
            <a:ext cx="310694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“Now I see it – the VA Virtual Agent.”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51A57-8DF2-4049-A8ED-5B418D8B7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8" r="5645"/>
          <a:stretch/>
        </p:blipFill>
        <p:spPr>
          <a:xfrm>
            <a:off x="4572000" y="985157"/>
            <a:ext cx="3390900" cy="3096986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7419FD42-14C5-4A4A-A839-AE0E064F8DE7}"/>
              </a:ext>
            </a:extLst>
          </p:cNvPr>
          <p:cNvSpPr/>
          <p:nvPr/>
        </p:nvSpPr>
        <p:spPr>
          <a:xfrm>
            <a:off x="4545468" y="2024743"/>
            <a:ext cx="1344386" cy="53612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3" y="228600"/>
            <a:ext cx="7832041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Position Virtual Agent at the Bottom Right of Screen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52900" cy="204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Users described an ideal location for a Virtual Agent access point on their screens at the “bottom-right.”  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Users also expressed desires for a chat experience that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can collapse and minimize or follow the user during their browsing session. 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Position a minimizable, roaming chat experience at bottom-right of browser screen.</a:t>
            </a: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FB21-44AE-4A4F-BD81-1F360C3E3887}"/>
              </a:ext>
            </a:extLst>
          </p:cNvPr>
          <p:cNvSpPr/>
          <p:nvPr/>
        </p:nvSpPr>
        <p:spPr>
          <a:xfrm>
            <a:off x="896871" y="3722434"/>
            <a:ext cx="3273558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“It typically stays at the bottom right side with an option to pop out into its own window.”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B4D33-D090-1943-BC00-AADB396A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97" y="944362"/>
            <a:ext cx="3806668" cy="2994686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A8159-91DE-B942-AD03-9B47EC393887}"/>
              </a:ext>
            </a:extLst>
          </p:cNvPr>
          <p:cNvSpPr/>
          <p:nvPr/>
        </p:nvSpPr>
        <p:spPr>
          <a:xfrm>
            <a:off x="7125365" y="3686147"/>
            <a:ext cx="1608794" cy="25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5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Prioritize the </a:t>
            </a:r>
            <a:r>
              <a:rPr lang="en" sz="2400" b="1" dirty="0" err="1"/>
              <a:t>ID.me</a:t>
            </a:r>
            <a:r>
              <a:rPr lang="en" sz="2400" b="1" dirty="0"/>
              <a:t> Sign In Option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399"/>
            <a:ext cx="4114800" cy="300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Only one user saw that VA requires the </a:t>
            </a:r>
            <a:r>
              <a:rPr lang="en" sz="15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ID.me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login. Other users noted having and using alternative login options.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However, all users were able to figure out how the login process works.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>
              <a:lnSpc>
                <a:spcPct val="115000"/>
              </a:lnSpc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Move the </a:t>
            </a:r>
            <a:r>
              <a:rPr lang="en-US" sz="15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ID.me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sign in button to the top and include error messages if users attempt to sign into the Virtual Agent with alternative accounts.</a:t>
            </a: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4222A-A746-B843-AE57-3566CB9E2A99}"/>
              </a:ext>
            </a:extLst>
          </p:cNvPr>
          <p:cNvSpPr/>
          <p:nvPr/>
        </p:nvSpPr>
        <p:spPr>
          <a:xfrm>
            <a:off x="877821" y="4038600"/>
            <a:ext cx="327355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“My login is usually the DS Logon so that is what I would click on.”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CD1B8-7A45-DD4C-A8D8-C0EE03F2E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58" y="914399"/>
            <a:ext cx="2456436" cy="3145367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C15EDC-247F-A241-83A1-62FFB815CDF4}"/>
              </a:ext>
            </a:extLst>
          </p:cNvPr>
          <p:cNvSpPr/>
          <p:nvPr/>
        </p:nvSpPr>
        <p:spPr>
          <a:xfrm>
            <a:off x="5829965" y="1831947"/>
            <a:ext cx="1747702" cy="25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8382006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Remove the Lock Icon in the Chat Window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200" y="914400"/>
            <a:ext cx="4152900" cy="212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None of the users noticed the lock icon at first glance. Most users identified being logged in by seeing the “Hector” name in the top right corner of the page.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remove the lock icon in the chat window</a:t>
            </a: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FB21-44AE-4A4F-BD81-1F360C3E3887}"/>
              </a:ext>
            </a:extLst>
          </p:cNvPr>
          <p:cNvSpPr/>
          <p:nvPr/>
        </p:nvSpPr>
        <p:spPr>
          <a:xfrm>
            <a:off x="896871" y="3722434"/>
            <a:ext cx="327355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“Are you talking about the lock? I didn’t even see that last time.”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064C1-661D-CF4A-A7E2-093D0EFF8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35" y="731776"/>
            <a:ext cx="2254381" cy="3500521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82C11D-AF9C-9742-B416-B34765F38098}"/>
              </a:ext>
            </a:extLst>
          </p:cNvPr>
          <p:cNvSpPr/>
          <p:nvPr/>
        </p:nvSpPr>
        <p:spPr>
          <a:xfrm>
            <a:off x="7700211" y="911203"/>
            <a:ext cx="226881" cy="21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312" y="4461098"/>
            <a:ext cx="1919475" cy="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457194" y="228600"/>
            <a:ext cx="754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itter"/>
              <a:buNone/>
            </a:pPr>
            <a:r>
              <a:rPr lang="en" sz="2400" b="1" dirty="0"/>
              <a:t>Add a Sign Out Button as an Option in Virtual Agent</a:t>
            </a:r>
            <a:endParaRPr sz="2400" b="1" dirty="0"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605326"/>
            <a:ext cx="83100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Authorization Flow Research (User Testing)  | 03, 25, 2022</a:t>
            </a:r>
            <a:br>
              <a:rPr lang="en-US" sz="1200" dirty="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</a:pPr>
            <a:endParaRPr sz="1200" dirty="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457199" y="914400"/>
            <a:ext cx="4525618" cy="174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/>
          <a:p>
            <a:pPr marL="133350">
              <a:lnSpc>
                <a:spcPct val="115000"/>
              </a:lnSpc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Most users expected a blue sign out button to be available within the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Virtual Agent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. A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f</a:t>
            </a:r>
            <a:r>
              <a:rPr lang="en" sz="150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ter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the initial confusion, users signed out from the navigation bar.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>
              <a:lnSpc>
                <a:spcPct val="115000"/>
              </a:lnSpc>
              <a:buSzPts val="1500"/>
            </a:pP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Users also expressed that after their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Virtual Agent</a:t>
            </a:r>
            <a:r>
              <a:rPr lang="en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interaction, they would explicitly sign out of their profile.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-US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>
              <a:lnSpc>
                <a:spcPct val="115000"/>
              </a:lnSpc>
              <a:buSzPts val="1500"/>
            </a:pPr>
            <a:r>
              <a:rPr lang="en-US" sz="1500"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Recommendation: </a:t>
            </a:r>
            <a:r>
              <a:rPr lang="en-US" sz="15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Add a sign out button as an additional option in actions that the Virtual Agent presents to the user.</a:t>
            </a: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 Light"/>
              <a:buAutoNum type="arabicPeriod"/>
            </a:pPr>
            <a:endParaRPr sz="150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FB21-44AE-4A4F-BD81-1F360C3E3887}"/>
              </a:ext>
            </a:extLst>
          </p:cNvPr>
          <p:cNvSpPr/>
          <p:nvPr/>
        </p:nvSpPr>
        <p:spPr>
          <a:xfrm>
            <a:off x="1193205" y="3750621"/>
            <a:ext cx="327355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”If you gave me a blue bubble to sign in, I would expect another blue bubble to sign out, or if you are done with the chat click here.”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4C44A-850E-D840-A42F-F0F61827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11" y="1006667"/>
            <a:ext cx="1857238" cy="2976770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1C9E4-D44A-C243-AF58-0C44ECB61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664" y="1006667"/>
            <a:ext cx="1719827" cy="2976770"/>
          </a:xfrm>
          <a:prstGeom prst="rect">
            <a:avLst/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0B4A5A-72F0-4C4F-9968-DACE416E00A7}"/>
              </a:ext>
            </a:extLst>
          </p:cNvPr>
          <p:cNvSpPr/>
          <p:nvPr/>
        </p:nvSpPr>
        <p:spPr>
          <a:xfrm>
            <a:off x="5577392" y="3186169"/>
            <a:ext cx="541526" cy="21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073A08-FB67-9740-B84A-11EB9E9BB12C}"/>
              </a:ext>
            </a:extLst>
          </p:cNvPr>
          <p:cNvSpPr/>
          <p:nvPr/>
        </p:nvSpPr>
        <p:spPr>
          <a:xfrm>
            <a:off x="7921830" y="3402783"/>
            <a:ext cx="541526" cy="21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7197"/>
      </p:ext>
    </p:extLst>
  </p:cSld>
  <p:clrMapOvr>
    <a:masterClrMapping/>
  </p:clrMapOvr>
</p:sld>
</file>

<file path=ppt/theme/theme1.xml><?xml version="1.0" encoding="utf-8"?>
<a:theme xmlns:a="http://schemas.openxmlformats.org/drawingml/2006/main" name="Brown Bag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E2CCF3888FA4B9001D3300637005A" ma:contentTypeVersion="19" ma:contentTypeDescription="Create a new document." ma:contentTypeScope="" ma:versionID="164dca2957302cb427ddc6b8048307ed">
  <xsd:schema xmlns:xsd="http://www.w3.org/2001/XMLSchema" xmlns:xs="http://www.w3.org/2001/XMLSchema" xmlns:p="http://schemas.microsoft.com/office/2006/metadata/properties" xmlns:ns2="6d3df575-2165-4a64-b9c5-c9b4b817fbb1" xmlns:ns3="309bf251-415b-4d6e-a0f8-921c7a21c569" xmlns:ns4="74ea459b-7bbf-43af-834e-d16fbea12f70" targetNamespace="http://schemas.microsoft.com/office/2006/metadata/properties" ma:root="true" ma:fieldsID="571069d5e3a6c7f57c014ea78236673a" ns2:_="" ns3:_="" ns4:_="">
    <xsd:import namespace="6d3df575-2165-4a64-b9c5-c9b4b817fbb1"/>
    <xsd:import namespace="309bf251-415b-4d6e-a0f8-921c7a21c569"/>
    <xsd:import namespace="74ea459b-7bbf-43af-834e-d16fbea12f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Fidelity_x0020_Level" minOccurs="0"/>
                <xsd:element ref="ns2:u41n" minOccurs="0"/>
                <xsd:element ref="ns2:MediaServiceAutoKeyPoints" minOccurs="0"/>
                <xsd:element ref="ns2:MediaServiceKeyPoints" minOccurs="0"/>
                <xsd:element ref="ns2:_Flow_SignoffStatu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df575-2165-4a64-b9c5-c9b4b817fb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Fidelity_x0020_Level" ma:index="17" nillable="true" ma:displayName="Fidelity Level" ma:description="[Low, Med, High]" ma:internalName="Fidelity_x0020_Level">
      <xsd:simpleType>
        <xsd:restriction base="dms:Text">
          <xsd:maxLength value="255"/>
        </xsd:restriction>
      </xsd:simpleType>
    </xsd:element>
    <xsd:element name="u41n" ma:index="18" nillable="true" ma:displayName="Details" ma:internalName="u41n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6d29a467-ccb3-40ae-b171-e388b769a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bf251-415b-4d6e-a0f8-921c7a21c5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a459b-7bbf-43af-834e-d16fbea12f70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2f70f84-3376-4d2d-abea-b40c8b632bf2}" ma:internalName="TaxCatchAll" ma:showField="CatchAllData" ma:web="309bf251-415b-4d6e-a0f8-921c7a21c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ea459b-7bbf-43af-834e-d16fbea12f70" xsi:nil="true"/>
    <u41n xmlns="6d3df575-2165-4a64-b9c5-c9b4b817fbb1" xsi:nil="true"/>
    <Fidelity_x0020_Level xmlns="6d3df575-2165-4a64-b9c5-c9b4b817fbb1" xsi:nil="true"/>
    <lcf76f155ced4ddcb4097134ff3c332f xmlns="6d3df575-2165-4a64-b9c5-c9b4b817fbb1">
      <Terms xmlns="http://schemas.microsoft.com/office/infopath/2007/PartnerControls"/>
    </lcf76f155ced4ddcb4097134ff3c332f>
    <_Flow_SignoffStatus xmlns="6d3df575-2165-4a64-b9c5-c9b4b817fbb1" xsi:nil="true"/>
  </documentManagement>
</p:properties>
</file>

<file path=customXml/itemProps1.xml><?xml version="1.0" encoding="utf-8"?>
<ds:datastoreItem xmlns:ds="http://schemas.openxmlformats.org/officeDocument/2006/customXml" ds:itemID="{0213B618-7AAF-4E58-8E5B-89C31DD690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F82F26-0458-4AC1-BE99-0845D89D1F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df575-2165-4a64-b9c5-c9b4b817fbb1"/>
    <ds:schemaRef ds:uri="309bf251-415b-4d6e-a0f8-921c7a21c569"/>
    <ds:schemaRef ds:uri="74ea459b-7bbf-43af-834e-d16fbea12f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86BA8-4098-401B-B01F-E2614AB70323}">
  <ds:schemaRefs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309bf251-415b-4d6e-a0f8-921c7a21c569"/>
    <ds:schemaRef ds:uri="http://purl.org/dc/dcmitype/"/>
    <ds:schemaRef ds:uri="74ea459b-7bbf-43af-834e-d16fbea12f70"/>
    <ds:schemaRef ds:uri="6d3df575-2165-4a64-b9c5-c9b4b817fbb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1572</Words>
  <Application>Microsoft Macintosh PowerPoint</Application>
  <PresentationFormat>On-screen Show (16:9)</PresentationFormat>
  <Paragraphs>143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Bitter</vt:lpstr>
      <vt:lpstr>Source Sans Pro</vt:lpstr>
      <vt:lpstr>Calibri</vt:lpstr>
      <vt:lpstr>Arial</vt:lpstr>
      <vt:lpstr>Source Sans Pro Light</vt:lpstr>
      <vt:lpstr>Avenir</vt:lpstr>
      <vt:lpstr>Brown Bag Template</vt:lpstr>
      <vt:lpstr>Authorization Flow Research</vt:lpstr>
      <vt:lpstr>User Testing Background &amp; Scope</vt:lpstr>
      <vt:lpstr>User Testing Methods and Format</vt:lpstr>
      <vt:lpstr>Task Findings &amp; Recommendations</vt:lpstr>
      <vt:lpstr>Group Virtual Agent Closer to Other Contact Options</vt:lpstr>
      <vt:lpstr>Position Virtual Agent at the Bottom Right of Screen</vt:lpstr>
      <vt:lpstr>Prioritize the ID.me Sign In Option</vt:lpstr>
      <vt:lpstr>Remove the Lock Icon in the Chat Window</vt:lpstr>
      <vt:lpstr>Add a Sign Out Button as an Option in Virtual Agent</vt:lpstr>
      <vt:lpstr>SUS Questionnaire Results</vt:lpstr>
      <vt:lpstr>System Usability Score</vt:lpstr>
      <vt:lpstr>System Usability Score</vt:lpstr>
      <vt:lpstr>Other Observations</vt:lpstr>
      <vt:lpstr>Users Expected the Virtual Agent to Behave as a Persistent, Floating Window</vt:lpstr>
      <vt:lpstr>Users Had Varying Expectations for Sign In Behavior</vt:lpstr>
      <vt:lpstr>All Users Overcame the Lack of a Blue Sign Out Button</vt:lpstr>
      <vt:lpstr>Users Were Split on the Virtual Agent Remembering Chat History</vt:lpstr>
      <vt:lpstr>Appendix</vt:lpstr>
      <vt:lpstr>Project Team</vt:lpstr>
      <vt:lpstr>Slide Graveyard</vt:lpstr>
      <vt:lpstr>Observation billboard headline</vt:lpstr>
      <vt:lpstr>Project Leads</vt:lpstr>
      <vt:lpstr>Brief Billboard Headline of 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Authorization Flow Research</dc:title>
  <cp:lastModifiedBy>Kim, Daniel [USA]</cp:lastModifiedBy>
  <cp:revision>7</cp:revision>
  <dcterms:modified xsi:type="dcterms:W3CDTF">2022-03-28T17:34:18Z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0x0101005D4E2CCF3888FA4B9001D3300637005A</vt:lpwstr>
  </property>
  <property fmtid="{D5CDD505-2E9C-101B-9397-08002B2CF9AE}" pid="3" name="MediaServiceImageTags">
    <vt:lpwstr/>
  </property>
</Properties>
</file>